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slideMasters/slideMaster5.xml" ContentType="application/vnd.openxmlformats-officedocument.presentationml.slideMaster+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4" r:id="rId4"/>
    <p:sldMasterId id="2147483726" r:id="rId5"/>
  </p:sldMasterIdLst>
  <p:notesMasterIdLst>
    <p:notesMasterId r:id="rId36"/>
  </p:notesMasterIdLst>
  <p:sldIdLst>
    <p:sldId id="256" r:id="rId6"/>
    <p:sldId id="257" r:id="rId7"/>
    <p:sldId id="284" r:id="rId8"/>
    <p:sldId id="279" r:id="rId9"/>
    <p:sldId id="280" r:id="rId10"/>
    <p:sldId id="285" r:id="rId11"/>
    <p:sldId id="286" r:id="rId12"/>
    <p:sldId id="274" r:id="rId13"/>
    <p:sldId id="287" r:id="rId14"/>
    <p:sldId id="288" r:id="rId15"/>
    <p:sldId id="275" r:id="rId16"/>
    <p:sldId id="273" r:id="rId17"/>
    <p:sldId id="277" r:id="rId18"/>
    <p:sldId id="258" r:id="rId19"/>
    <p:sldId id="276" r:id="rId20"/>
    <p:sldId id="282" r:id="rId21"/>
    <p:sldId id="259" r:id="rId22"/>
    <p:sldId id="260" r:id="rId23"/>
    <p:sldId id="261" r:id="rId24"/>
    <p:sldId id="262" r:id="rId25"/>
    <p:sldId id="281" r:id="rId26"/>
    <p:sldId id="263" r:id="rId27"/>
    <p:sldId id="264" r:id="rId28"/>
    <p:sldId id="266" r:id="rId29"/>
    <p:sldId id="278" r:id="rId30"/>
    <p:sldId id="267" r:id="rId31"/>
    <p:sldId id="289" r:id="rId32"/>
    <p:sldId id="291" r:id="rId33"/>
    <p:sldId id="293" r:id="rId34"/>
    <p:sldId id="2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2" autoAdjust="0"/>
    <p:restoredTop sz="94660"/>
  </p:normalViewPr>
  <p:slideViewPr>
    <p:cSldViewPr snapToGrid="0">
      <p:cViewPr>
        <p:scale>
          <a:sx n="66" d="100"/>
          <a:sy n="66" d="100"/>
        </p:scale>
        <p:origin x="-900" y="-5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543E2-6051-412F-8089-50144FC7DD43}"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MY"/>
        </a:p>
      </dgm:t>
    </dgm:pt>
    <dgm:pt modelId="{4863C0E0-DC4B-4777-9EAA-6445CC5284E8}">
      <dgm:prSet phldrT="[Text]" custT="1"/>
      <dgm:spPr/>
      <dgm:t>
        <a:bodyPr/>
        <a:lstStyle/>
        <a:p>
          <a:pPr algn="just"/>
          <a:r>
            <a:rPr lang="en-MY" sz="3500" b="1" dirty="0" smtClean="0">
              <a:solidFill>
                <a:schemeClr val="bg1"/>
              </a:solidFill>
            </a:rPr>
            <a:t>The ASEAN region is currently faced with a considerable challenge as the implementation of the ASEAN Economic Community (AEC) is supposed to take off later this year (2015)</a:t>
          </a:r>
          <a:endParaRPr lang="en-MY" sz="3500" b="1" dirty="0">
            <a:solidFill>
              <a:schemeClr val="bg1"/>
            </a:solidFill>
          </a:endParaRPr>
        </a:p>
      </dgm:t>
    </dgm:pt>
    <dgm:pt modelId="{AF908343-5B64-45D3-BDA1-9A4F4D2E5EB4}" type="parTrans" cxnId="{54DC99EE-ED73-422D-A781-B0A71774A1DD}">
      <dgm:prSet/>
      <dgm:spPr/>
      <dgm:t>
        <a:bodyPr/>
        <a:lstStyle/>
        <a:p>
          <a:endParaRPr lang="en-MY" b="1">
            <a:solidFill>
              <a:schemeClr val="bg1"/>
            </a:solidFill>
          </a:endParaRPr>
        </a:p>
      </dgm:t>
    </dgm:pt>
    <dgm:pt modelId="{9FB1CEDC-3486-4C16-B771-BF73348963AC}" type="sibTrans" cxnId="{54DC99EE-ED73-422D-A781-B0A71774A1DD}">
      <dgm:prSet/>
      <dgm:spPr/>
      <dgm:t>
        <a:bodyPr/>
        <a:lstStyle/>
        <a:p>
          <a:endParaRPr lang="en-MY" b="1">
            <a:solidFill>
              <a:schemeClr val="bg1"/>
            </a:solidFill>
          </a:endParaRPr>
        </a:p>
      </dgm:t>
    </dgm:pt>
    <dgm:pt modelId="{F709F420-E59C-4F8D-B50D-0C0406C7D4D0}" type="pres">
      <dgm:prSet presAssocID="{A80543E2-6051-412F-8089-50144FC7DD43}" presName="linear" presStyleCnt="0">
        <dgm:presLayoutVars>
          <dgm:animLvl val="lvl"/>
          <dgm:resizeHandles val="exact"/>
        </dgm:presLayoutVars>
      </dgm:prSet>
      <dgm:spPr/>
      <dgm:t>
        <a:bodyPr/>
        <a:lstStyle/>
        <a:p>
          <a:endParaRPr lang="en-MY"/>
        </a:p>
      </dgm:t>
    </dgm:pt>
    <dgm:pt modelId="{77AD1A36-9446-43EB-B93A-FD9A73F02A9D}" type="pres">
      <dgm:prSet presAssocID="{4863C0E0-DC4B-4777-9EAA-6445CC5284E8}" presName="parentText" presStyleLbl="node1" presStyleIdx="0" presStyleCnt="1" custScaleY="125948">
        <dgm:presLayoutVars>
          <dgm:chMax val="0"/>
          <dgm:bulletEnabled val="1"/>
        </dgm:presLayoutVars>
      </dgm:prSet>
      <dgm:spPr/>
      <dgm:t>
        <a:bodyPr/>
        <a:lstStyle/>
        <a:p>
          <a:endParaRPr lang="en-MY"/>
        </a:p>
      </dgm:t>
    </dgm:pt>
  </dgm:ptLst>
  <dgm:cxnLst>
    <dgm:cxn modelId="{54DC99EE-ED73-422D-A781-B0A71774A1DD}" srcId="{A80543E2-6051-412F-8089-50144FC7DD43}" destId="{4863C0E0-DC4B-4777-9EAA-6445CC5284E8}" srcOrd="0" destOrd="0" parTransId="{AF908343-5B64-45D3-BDA1-9A4F4D2E5EB4}" sibTransId="{9FB1CEDC-3486-4C16-B771-BF73348963AC}"/>
    <dgm:cxn modelId="{0E2FA70B-DC3A-488C-9760-902DD10BF2FB}" type="presOf" srcId="{4863C0E0-DC4B-4777-9EAA-6445CC5284E8}" destId="{77AD1A36-9446-43EB-B93A-FD9A73F02A9D}" srcOrd="0" destOrd="0" presId="urn:microsoft.com/office/officeart/2005/8/layout/vList2"/>
    <dgm:cxn modelId="{D89FA2DE-4DB7-4AEE-8F30-37E51D54B41A}" type="presOf" srcId="{A80543E2-6051-412F-8089-50144FC7DD43}" destId="{F709F420-E59C-4F8D-B50D-0C0406C7D4D0}" srcOrd="0" destOrd="0" presId="urn:microsoft.com/office/officeart/2005/8/layout/vList2"/>
    <dgm:cxn modelId="{B8945D40-583E-4F94-B0BE-ABA368446E67}" type="presParOf" srcId="{F709F420-E59C-4F8D-B50D-0C0406C7D4D0}" destId="{77AD1A36-9446-43EB-B93A-FD9A73F02A9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3D348A-314A-4602-B45B-07601E0FEE0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D5750252-09A5-4754-9FE0-A7B0E4A2D2F0}">
      <dgm:prSet phldrT="[Text]"/>
      <dgm:spPr/>
      <dgm:t>
        <a:bodyPr/>
        <a:lstStyle/>
        <a:p>
          <a:r>
            <a:rPr lang="en-US" dirty="0" smtClean="0"/>
            <a:t>A VIABLE PROFESSION ENTAILS:</a:t>
          </a:r>
          <a:endParaRPr lang="en-MY" dirty="0"/>
        </a:p>
      </dgm:t>
    </dgm:pt>
    <dgm:pt modelId="{25C927D7-ED64-420A-9BF0-D74905D81A9F}" type="parTrans" cxnId="{84A59AAE-1EB1-4E13-A25D-81E1F6275908}">
      <dgm:prSet/>
      <dgm:spPr/>
      <dgm:t>
        <a:bodyPr/>
        <a:lstStyle/>
        <a:p>
          <a:endParaRPr lang="en-MY"/>
        </a:p>
      </dgm:t>
    </dgm:pt>
    <dgm:pt modelId="{77548979-24E9-4A91-8783-72D19547F91C}" type="sibTrans" cxnId="{84A59AAE-1EB1-4E13-A25D-81E1F6275908}">
      <dgm:prSet/>
      <dgm:spPr/>
      <dgm:t>
        <a:bodyPr/>
        <a:lstStyle/>
        <a:p>
          <a:endParaRPr lang="en-MY"/>
        </a:p>
      </dgm:t>
    </dgm:pt>
    <dgm:pt modelId="{E7FBA303-35EB-43A5-B082-C1F5EF52C60D}">
      <dgm:prSet phldrT="[Text]"/>
      <dgm:spPr/>
      <dgm:t>
        <a:bodyPr/>
        <a:lstStyle/>
        <a:p>
          <a:pPr algn="just"/>
          <a:r>
            <a:rPr lang="en-MY" dirty="0" smtClean="0"/>
            <a:t>a coherent body of knowledge and skills;</a:t>
          </a:r>
          <a:endParaRPr lang="en-MY" dirty="0"/>
        </a:p>
      </dgm:t>
    </dgm:pt>
    <dgm:pt modelId="{F43E6F98-747E-43F8-AC86-327B462F7B0E}" type="parTrans" cxnId="{BC6E59BB-AC2B-49CF-9C93-01C97A354E38}">
      <dgm:prSet/>
      <dgm:spPr/>
      <dgm:t>
        <a:bodyPr/>
        <a:lstStyle/>
        <a:p>
          <a:endParaRPr lang="en-MY"/>
        </a:p>
      </dgm:t>
    </dgm:pt>
    <dgm:pt modelId="{73750A80-21D8-4496-A877-C1B2F9272326}" type="sibTrans" cxnId="{BC6E59BB-AC2B-49CF-9C93-01C97A354E38}">
      <dgm:prSet/>
      <dgm:spPr/>
      <dgm:t>
        <a:bodyPr/>
        <a:lstStyle/>
        <a:p>
          <a:endParaRPr lang="en-MY"/>
        </a:p>
      </dgm:t>
    </dgm:pt>
    <dgm:pt modelId="{7922FDDD-D07E-4149-A151-45055ACD0606}">
      <dgm:prSet phldrT="[Text]"/>
      <dgm:spPr/>
      <dgm:t>
        <a:bodyPr/>
        <a:lstStyle/>
        <a:p>
          <a:pPr algn="just"/>
          <a:r>
            <a:rPr lang="en-MY" dirty="0" smtClean="0"/>
            <a:t>some form of ‘professional’ control over admission to teacher education programs and of autonomy in deciding the appropriate knowledge, skills, and standard; </a:t>
          </a:r>
          <a:endParaRPr lang="en-MY" dirty="0"/>
        </a:p>
      </dgm:t>
    </dgm:pt>
    <dgm:pt modelId="{A0803C94-2631-491B-88FA-143DD0FDCB43}" type="parTrans" cxnId="{D32649B1-319D-45B5-876F-9B73B0DE345D}">
      <dgm:prSet/>
      <dgm:spPr/>
      <dgm:t>
        <a:bodyPr/>
        <a:lstStyle/>
        <a:p>
          <a:endParaRPr lang="en-MY"/>
        </a:p>
      </dgm:t>
    </dgm:pt>
    <dgm:pt modelId="{49AB54F6-3876-4FB8-A0B7-C73383F4D0E7}" type="sibTrans" cxnId="{D32649B1-319D-45B5-876F-9B73B0DE345D}">
      <dgm:prSet/>
      <dgm:spPr/>
      <dgm:t>
        <a:bodyPr/>
        <a:lstStyle/>
        <a:p>
          <a:endParaRPr lang="en-MY"/>
        </a:p>
      </dgm:t>
    </dgm:pt>
    <dgm:pt modelId="{1512EE49-A3D6-4864-8C79-FE28B28D92BE}">
      <dgm:prSet phldrT="[Text]"/>
      <dgm:spPr/>
      <dgm:t>
        <a:bodyPr/>
        <a:lstStyle/>
        <a:p>
          <a:pPr algn="just"/>
          <a:r>
            <a:rPr lang="en-MY" dirty="0" smtClean="0"/>
            <a:t>a level of consistency in teacher education candidates and; </a:t>
          </a:r>
          <a:endParaRPr lang="en-MY" dirty="0"/>
        </a:p>
      </dgm:t>
    </dgm:pt>
    <dgm:pt modelId="{E85E495C-458B-40DF-B9E7-2989871AC5E6}" type="parTrans" cxnId="{E6F000D1-2EA0-4082-8403-FE2D4745BC57}">
      <dgm:prSet/>
      <dgm:spPr/>
      <dgm:t>
        <a:bodyPr/>
        <a:lstStyle/>
        <a:p>
          <a:endParaRPr lang="en-MY"/>
        </a:p>
      </dgm:t>
    </dgm:pt>
    <dgm:pt modelId="{301488BA-F9E6-4D21-9FC1-2045F6F06705}" type="sibTrans" cxnId="{E6F000D1-2EA0-4082-8403-FE2D4745BC57}">
      <dgm:prSet/>
      <dgm:spPr/>
      <dgm:t>
        <a:bodyPr/>
        <a:lstStyle/>
        <a:p>
          <a:endParaRPr lang="en-MY"/>
        </a:p>
      </dgm:t>
    </dgm:pt>
    <dgm:pt modelId="{18242A9B-6DBF-4A4B-80A3-DFF8D82F5CB7}">
      <dgm:prSet phldrT="[Text]"/>
      <dgm:spPr/>
      <dgm:t>
        <a:bodyPr/>
        <a:lstStyle/>
        <a:p>
          <a:pPr algn="just"/>
          <a:r>
            <a:rPr lang="en-MY" dirty="0" smtClean="0"/>
            <a:t>a clear demarcation between qualified and unqualified candidates and legitimate programs and illegitimate programs.</a:t>
          </a:r>
          <a:endParaRPr lang="en-MY" dirty="0"/>
        </a:p>
      </dgm:t>
    </dgm:pt>
    <dgm:pt modelId="{3B4F19FF-EE8A-4C4D-84AC-D06064022C99}" type="parTrans" cxnId="{20CBC4F1-4E2B-47AA-8167-2E16EF2E3390}">
      <dgm:prSet/>
      <dgm:spPr/>
      <dgm:t>
        <a:bodyPr/>
        <a:lstStyle/>
        <a:p>
          <a:endParaRPr lang="en-MY"/>
        </a:p>
      </dgm:t>
    </dgm:pt>
    <dgm:pt modelId="{774CBA87-87C8-4689-A74C-7B57E5C4EDFB}" type="sibTrans" cxnId="{20CBC4F1-4E2B-47AA-8167-2E16EF2E3390}">
      <dgm:prSet/>
      <dgm:spPr/>
      <dgm:t>
        <a:bodyPr/>
        <a:lstStyle/>
        <a:p>
          <a:endParaRPr lang="en-MY"/>
        </a:p>
      </dgm:t>
    </dgm:pt>
    <dgm:pt modelId="{1629655B-00E4-4954-A4B1-A22EEC6FB9C1}">
      <dgm:prSet phldrT="[Text]"/>
      <dgm:spPr/>
      <dgm:t>
        <a:bodyPr/>
        <a:lstStyle/>
        <a:p>
          <a:r>
            <a:rPr lang="en-US" dirty="0" smtClean="0"/>
            <a:t>BUT:</a:t>
          </a:r>
          <a:endParaRPr lang="en-MY" dirty="0"/>
        </a:p>
      </dgm:t>
    </dgm:pt>
    <dgm:pt modelId="{1ABE70D2-2D17-474F-A00C-AD66D88E594D}" type="parTrans" cxnId="{78EE2235-3D7A-4E45-BD42-2BA42FE15427}">
      <dgm:prSet/>
      <dgm:spPr/>
      <dgm:t>
        <a:bodyPr/>
        <a:lstStyle/>
        <a:p>
          <a:endParaRPr lang="en-MY"/>
        </a:p>
      </dgm:t>
    </dgm:pt>
    <dgm:pt modelId="{022F1D85-EAA2-4D85-9765-5A93B76CC44C}" type="sibTrans" cxnId="{78EE2235-3D7A-4E45-BD42-2BA42FE15427}">
      <dgm:prSet/>
      <dgm:spPr/>
      <dgm:t>
        <a:bodyPr/>
        <a:lstStyle/>
        <a:p>
          <a:endParaRPr lang="en-MY"/>
        </a:p>
      </dgm:t>
    </dgm:pt>
    <dgm:pt modelId="{C5853D4E-25AD-49BC-812A-8F55210090A1}">
      <dgm:prSet phldrT="[Text]"/>
      <dgm:spPr/>
      <dgm:t>
        <a:bodyPr/>
        <a:lstStyle/>
        <a:p>
          <a:pPr algn="just"/>
          <a:r>
            <a:rPr lang="en-MY" dirty="0" smtClean="0"/>
            <a:t>there is no formal framework for coordinating efforts across boundaries in teacher certification. </a:t>
          </a:r>
          <a:endParaRPr lang="en-MY" dirty="0"/>
        </a:p>
      </dgm:t>
    </dgm:pt>
    <dgm:pt modelId="{60368E15-0C87-4384-9321-C1B03B863AEB}" type="parTrans" cxnId="{A4AB0050-4593-4CCD-9210-7418251AA663}">
      <dgm:prSet/>
      <dgm:spPr/>
      <dgm:t>
        <a:bodyPr/>
        <a:lstStyle/>
        <a:p>
          <a:endParaRPr lang="en-MY"/>
        </a:p>
      </dgm:t>
    </dgm:pt>
    <dgm:pt modelId="{1C388501-C626-4D1E-90BB-9D5C6040009F}" type="sibTrans" cxnId="{A4AB0050-4593-4CCD-9210-7418251AA663}">
      <dgm:prSet/>
      <dgm:spPr/>
      <dgm:t>
        <a:bodyPr/>
        <a:lstStyle/>
        <a:p>
          <a:endParaRPr lang="en-MY"/>
        </a:p>
      </dgm:t>
    </dgm:pt>
    <dgm:pt modelId="{F41E4207-11E2-49AB-96EF-EEA0C3E0B673}">
      <dgm:prSet phldrT="[Text]"/>
      <dgm:spPr/>
      <dgm:t>
        <a:bodyPr/>
        <a:lstStyle/>
        <a:p>
          <a:r>
            <a:rPr lang="en-MY" dirty="0" smtClean="0"/>
            <a:t>Consequently, </a:t>
          </a:r>
          <a:endParaRPr lang="en-MY" dirty="0"/>
        </a:p>
      </dgm:t>
    </dgm:pt>
    <dgm:pt modelId="{BFE8AC17-2DB3-4A2A-A52A-5017A198C04F}" type="parTrans" cxnId="{3FDDBC1E-5491-4A2F-BE03-240E05CF1E94}">
      <dgm:prSet/>
      <dgm:spPr/>
      <dgm:t>
        <a:bodyPr/>
        <a:lstStyle/>
        <a:p>
          <a:endParaRPr lang="en-MY"/>
        </a:p>
      </dgm:t>
    </dgm:pt>
    <dgm:pt modelId="{14CC7012-9C8F-4D2A-9DC4-5825DD3596A2}" type="sibTrans" cxnId="{3FDDBC1E-5491-4A2F-BE03-240E05CF1E94}">
      <dgm:prSet/>
      <dgm:spPr/>
      <dgm:t>
        <a:bodyPr/>
        <a:lstStyle/>
        <a:p>
          <a:endParaRPr lang="en-MY"/>
        </a:p>
      </dgm:t>
    </dgm:pt>
    <dgm:pt modelId="{C4943063-5218-4154-BA72-D607D32DE123}">
      <dgm:prSet phldrT="[Text]"/>
      <dgm:spPr/>
      <dgm:t>
        <a:bodyPr/>
        <a:lstStyle/>
        <a:p>
          <a:pPr algn="just"/>
          <a:r>
            <a:rPr lang="en-MY" dirty="0" smtClean="0"/>
            <a:t>this apparent lack of global or even regional legal sanctioning resulted in little global cooperation and limits the mobility of teachers whose credential do not have common understanding nor universal standards. </a:t>
          </a:r>
          <a:endParaRPr lang="en-MY" dirty="0"/>
        </a:p>
      </dgm:t>
    </dgm:pt>
    <dgm:pt modelId="{AB9CA635-6F17-4A59-B252-EA55E72A4A61}" type="parTrans" cxnId="{5CB5A3B9-929A-40F2-A97D-B731DD26B46E}">
      <dgm:prSet/>
      <dgm:spPr/>
      <dgm:t>
        <a:bodyPr/>
        <a:lstStyle/>
        <a:p>
          <a:endParaRPr lang="en-MY"/>
        </a:p>
      </dgm:t>
    </dgm:pt>
    <dgm:pt modelId="{B2098774-CC45-46E0-A6A5-E5F016E05870}" type="sibTrans" cxnId="{5CB5A3B9-929A-40F2-A97D-B731DD26B46E}">
      <dgm:prSet/>
      <dgm:spPr/>
      <dgm:t>
        <a:bodyPr/>
        <a:lstStyle/>
        <a:p>
          <a:endParaRPr lang="en-MY"/>
        </a:p>
      </dgm:t>
    </dgm:pt>
    <dgm:pt modelId="{3A0F5385-5C35-4A8B-A628-94B23B23905C}" type="pres">
      <dgm:prSet presAssocID="{963D348A-314A-4602-B45B-07601E0FEE05}" presName="linear" presStyleCnt="0">
        <dgm:presLayoutVars>
          <dgm:animLvl val="lvl"/>
          <dgm:resizeHandles val="exact"/>
        </dgm:presLayoutVars>
      </dgm:prSet>
      <dgm:spPr/>
      <dgm:t>
        <a:bodyPr/>
        <a:lstStyle/>
        <a:p>
          <a:endParaRPr lang="en-MY"/>
        </a:p>
      </dgm:t>
    </dgm:pt>
    <dgm:pt modelId="{DBAEB4D6-8CD7-4A40-82B1-83CE5F18A980}" type="pres">
      <dgm:prSet presAssocID="{D5750252-09A5-4754-9FE0-A7B0E4A2D2F0}" presName="parentText" presStyleLbl="node1" presStyleIdx="0" presStyleCnt="3">
        <dgm:presLayoutVars>
          <dgm:chMax val="0"/>
          <dgm:bulletEnabled val="1"/>
        </dgm:presLayoutVars>
      </dgm:prSet>
      <dgm:spPr/>
      <dgm:t>
        <a:bodyPr/>
        <a:lstStyle/>
        <a:p>
          <a:endParaRPr lang="en-MY"/>
        </a:p>
      </dgm:t>
    </dgm:pt>
    <dgm:pt modelId="{4EA4B633-8DAB-4AC9-A58B-A766511F870C}" type="pres">
      <dgm:prSet presAssocID="{D5750252-09A5-4754-9FE0-A7B0E4A2D2F0}" presName="childText" presStyleLbl="revTx" presStyleIdx="0" presStyleCnt="3">
        <dgm:presLayoutVars>
          <dgm:bulletEnabled val="1"/>
        </dgm:presLayoutVars>
      </dgm:prSet>
      <dgm:spPr/>
      <dgm:t>
        <a:bodyPr/>
        <a:lstStyle/>
        <a:p>
          <a:endParaRPr lang="en-MY"/>
        </a:p>
      </dgm:t>
    </dgm:pt>
    <dgm:pt modelId="{D8322FF3-D02A-4A8A-BFD8-6F69F3FE82AF}" type="pres">
      <dgm:prSet presAssocID="{1629655B-00E4-4954-A4B1-A22EEC6FB9C1}" presName="parentText" presStyleLbl="node1" presStyleIdx="1" presStyleCnt="3">
        <dgm:presLayoutVars>
          <dgm:chMax val="0"/>
          <dgm:bulletEnabled val="1"/>
        </dgm:presLayoutVars>
      </dgm:prSet>
      <dgm:spPr/>
      <dgm:t>
        <a:bodyPr/>
        <a:lstStyle/>
        <a:p>
          <a:endParaRPr lang="en-MY"/>
        </a:p>
      </dgm:t>
    </dgm:pt>
    <dgm:pt modelId="{ACA6D1B8-10FD-4C71-8592-056ED0CEC745}" type="pres">
      <dgm:prSet presAssocID="{1629655B-00E4-4954-A4B1-A22EEC6FB9C1}" presName="childText" presStyleLbl="revTx" presStyleIdx="1" presStyleCnt="3">
        <dgm:presLayoutVars>
          <dgm:bulletEnabled val="1"/>
        </dgm:presLayoutVars>
      </dgm:prSet>
      <dgm:spPr/>
      <dgm:t>
        <a:bodyPr/>
        <a:lstStyle/>
        <a:p>
          <a:endParaRPr lang="en-MY"/>
        </a:p>
      </dgm:t>
    </dgm:pt>
    <dgm:pt modelId="{6B441F88-1BED-4142-8A38-456DAA145D69}" type="pres">
      <dgm:prSet presAssocID="{F41E4207-11E2-49AB-96EF-EEA0C3E0B673}" presName="parentText" presStyleLbl="node1" presStyleIdx="2" presStyleCnt="3">
        <dgm:presLayoutVars>
          <dgm:chMax val="0"/>
          <dgm:bulletEnabled val="1"/>
        </dgm:presLayoutVars>
      </dgm:prSet>
      <dgm:spPr/>
      <dgm:t>
        <a:bodyPr/>
        <a:lstStyle/>
        <a:p>
          <a:endParaRPr lang="en-MY"/>
        </a:p>
      </dgm:t>
    </dgm:pt>
    <dgm:pt modelId="{B9E33552-E620-46B0-97A0-8C7719A0832F}" type="pres">
      <dgm:prSet presAssocID="{F41E4207-11E2-49AB-96EF-EEA0C3E0B673}" presName="childText" presStyleLbl="revTx" presStyleIdx="2" presStyleCnt="3">
        <dgm:presLayoutVars>
          <dgm:bulletEnabled val="1"/>
        </dgm:presLayoutVars>
      </dgm:prSet>
      <dgm:spPr/>
      <dgm:t>
        <a:bodyPr/>
        <a:lstStyle/>
        <a:p>
          <a:endParaRPr lang="en-MY"/>
        </a:p>
      </dgm:t>
    </dgm:pt>
  </dgm:ptLst>
  <dgm:cxnLst>
    <dgm:cxn modelId="{E6F000D1-2EA0-4082-8403-FE2D4745BC57}" srcId="{D5750252-09A5-4754-9FE0-A7B0E4A2D2F0}" destId="{1512EE49-A3D6-4864-8C79-FE28B28D92BE}" srcOrd="2" destOrd="0" parTransId="{E85E495C-458B-40DF-B9E7-2989871AC5E6}" sibTransId="{301488BA-F9E6-4D21-9FC1-2045F6F06705}"/>
    <dgm:cxn modelId="{20CBC4F1-4E2B-47AA-8167-2E16EF2E3390}" srcId="{D5750252-09A5-4754-9FE0-A7B0E4A2D2F0}" destId="{18242A9B-6DBF-4A4B-80A3-DFF8D82F5CB7}" srcOrd="3" destOrd="0" parTransId="{3B4F19FF-EE8A-4C4D-84AC-D06064022C99}" sibTransId="{774CBA87-87C8-4689-A74C-7B57E5C4EDFB}"/>
    <dgm:cxn modelId="{CC30D615-FD7F-4206-ADBF-3CC427514745}" type="presOf" srcId="{1629655B-00E4-4954-A4B1-A22EEC6FB9C1}" destId="{D8322FF3-D02A-4A8A-BFD8-6F69F3FE82AF}" srcOrd="0" destOrd="0" presId="urn:microsoft.com/office/officeart/2005/8/layout/vList2"/>
    <dgm:cxn modelId="{5CB5A3B9-929A-40F2-A97D-B731DD26B46E}" srcId="{F41E4207-11E2-49AB-96EF-EEA0C3E0B673}" destId="{C4943063-5218-4154-BA72-D607D32DE123}" srcOrd="0" destOrd="0" parTransId="{AB9CA635-6F17-4A59-B252-EA55E72A4A61}" sibTransId="{B2098774-CC45-46E0-A6A5-E5F016E05870}"/>
    <dgm:cxn modelId="{DDDBE251-2E19-4CCD-B9B5-3B2056209D85}" type="presOf" srcId="{C5853D4E-25AD-49BC-812A-8F55210090A1}" destId="{ACA6D1B8-10FD-4C71-8592-056ED0CEC745}" srcOrd="0" destOrd="0" presId="urn:microsoft.com/office/officeart/2005/8/layout/vList2"/>
    <dgm:cxn modelId="{2BC48F4C-999A-40AB-8588-4B5271A1FAE2}" type="presOf" srcId="{963D348A-314A-4602-B45B-07601E0FEE05}" destId="{3A0F5385-5C35-4A8B-A628-94B23B23905C}" srcOrd="0" destOrd="0" presId="urn:microsoft.com/office/officeart/2005/8/layout/vList2"/>
    <dgm:cxn modelId="{BE9AE73F-30D9-4C7E-B91F-B604576023E2}" type="presOf" srcId="{E7FBA303-35EB-43A5-B082-C1F5EF52C60D}" destId="{4EA4B633-8DAB-4AC9-A58B-A766511F870C}" srcOrd="0" destOrd="0" presId="urn:microsoft.com/office/officeart/2005/8/layout/vList2"/>
    <dgm:cxn modelId="{84A59AAE-1EB1-4E13-A25D-81E1F6275908}" srcId="{963D348A-314A-4602-B45B-07601E0FEE05}" destId="{D5750252-09A5-4754-9FE0-A7B0E4A2D2F0}" srcOrd="0" destOrd="0" parTransId="{25C927D7-ED64-420A-9BF0-D74905D81A9F}" sibTransId="{77548979-24E9-4A91-8783-72D19547F91C}"/>
    <dgm:cxn modelId="{9F6EF707-B2BA-4140-AF17-75E279899F61}" type="presOf" srcId="{18242A9B-6DBF-4A4B-80A3-DFF8D82F5CB7}" destId="{4EA4B633-8DAB-4AC9-A58B-A766511F870C}" srcOrd="0" destOrd="3" presId="urn:microsoft.com/office/officeart/2005/8/layout/vList2"/>
    <dgm:cxn modelId="{3FDDBC1E-5491-4A2F-BE03-240E05CF1E94}" srcId="{963D348A-314A-4602-B45B-07601E0FEE05}" destId="{F41E4207-11E2-49AB-96EF-EEA0C3E0B673}" srcOrd="2" destOrd="0" parTransId="{BFE8AC17-2DB3-4A2A-A52A-5017A198C04F}" sibTransId="{14CC7012-9C8F-4D2A-9DC4-5825DD3596A2}"/>
    <dgm:cxn modelId="{30D2CF41-D849-4257-81FC-68BC6BF5D790}" type="presOf" srcId="{D5750252-09A5-4754-9FE0-A7B0E4A2D2F0}" destId="{DBAEB4D6-8CD7-4A40-82B1-83CE5F18A980}" srcOrd="0" destOrd="0" presId="urn:microsoft.com/office/officeart/2005/8/layout/vList2"/>
    <dgm:cxn modelId="{46B081C3-DC9A-4B07-9D06-02541179438A}" type="presOf" srcId="{F41E4207-11E2-49AB-96EF-EEA0C3E0B673}" destId="{6B441F88-1BED-4142-8A38-456DAA145D69}" srcOrd="0" destOrd="0" presId="urn:microsoft.com/office/officeart/2005/8/layout/vList2"/>
    <dgm:cxn modelId="{DE91E68B-90D1-4548-9C10-82F9A574DD3F}" type="presOf" srcId="{C4943063-5218-4154-BA72-D607D32DE123}" destId="{B9E33552-E620-46B0-97A0-8C7719A0832F}" srcOrd="0" destOrd="0" presId="urn:microsoft.com/office/officeart/2005/8/layout/vList2"/>
    <dgm:cxn modelId="{BC6E59BB-AC2B-49CF-9C93-01C97A354E38}" srcId="{D5750252-09A5-4754-9FE0-A7B0E4A2D2F0}" destId="{E7FBA303-35EB-43A5-B082-C1F5EF52C60D}" srcOrd="0" destOrd="0" parTransId="{F43E6F98-747E-43F8-AC86-327B462F7B0E}" sibTransId="{73750A80-21D8-4496-A877-C1B2F9272326}"/>
    <dgm:cxn modelId="{FDDB17A0-AAF1-420B-B4ED-171584FCA5AC}" type="presOf" srcId="{7922FDDD-D07E-4149-A151-45055ACD0606}" destId="{4EA4B633-8DAB-4AC9-A58B-A766511F870C}" srcOrd="0" destOrd="1" presId="urn:microsoft.com/office/officeart/2005/8/layout/vList2"/>
    <dgm:cxn modelId="{78EE2235-3D7A-4E45-BD42-2BA42FE15427}" srcId="{963D348A-314A-4602-B45B-07601E0FEE05}" destId="{1629655B-00E4-4954-A4B1-A22EEC6FB9C1}" srcOrd="1" destOrd="0" parTransId="{1ABE70D2-2D17-474F-A00C-AD66D88E594D}" sibTransId="{022F1D85-EAA2-4D85-9765-5A93B76CC44C}"/>
    <dgm:cxn modelId="{7FCEF490-1522-4D0C-9181-162EE7866CA8}" type="presOf" srcId="{1512EE49-A3D6-4864-8C79-FE28B28D92BE}" destId="{4EA4B633-8DAB-4AC9-A58B-A766511F870C}" srcOrd="0" destOrd="2" presId="urn:microsoft.com/office/officeart/2005/8/layout/vList2"/>
    <dgm:cxn modelId="{D32649B1-319D-45B5-876F-9B73B0DE345D}" srcId="{D5750252-09A5-4754-9FE0-A7B0E4A2D2F0}" destId="{7922FDDD-D07E-4149-A151-45055ACD0606}" srcOrd="1" destOrd="0" parTransId="{A0803C94-2631-491B-88FA-143DD0FDCB43}" sibTransId="{49AB54F6-3876-4FB8-A0B7-C73383F4D0E7}"/>
    <dgm:cxn modelId="{A4AB0050-4593-4CCD-9210-7418251AA663}" srcId="{1629655B-00E4-4954-A4B1-A22EEC6FB9C1}" destId="{C5853D4E-25AD-49BC-812A-8F55210090A1}" srcOrd="0" destOrd="0" parTransId="{60368E15-0C87-4384-9321-C1B03B863AEB}" sibTransId="{1C388501-C626-4D1E-90BB-9D5C6040009F}"/>
    <dgm:cxn modelId="{A2725C21-2E74-4B87-B8E7-9623FFCAE65B}" type="presParOf" srcId="{3A0F5385-5C35-4A8B-A628-94B23B23905C}" destId="{DBAEB4D6-8CD7-4A40-82B1-83CE5F18A980}" srcOrd="0" destOrd="0" presId="urn:microsoft.com/office/officeart/2005/8/layout/vList2"/>
    <dgm:cxn modelId="{0797A3BA-51BF-4D9E-8198-E2BDF55BF22F}" type="presParOf" srcId="{3A0F5385-5C35-4A8B-A628-94B23B23905C}" destId="{4EA4B633-8DAB-4AC9-A58B-A766511F870C}" srcOrd="1" destOrd="0" presId="urn:microsoft.com/office/officeart/2005/8/layout/vList2"/>
    <dgm:cxn modelId="{253CC31F-2CE2-4CAE-9378-7DFDFF07CFF6}" type="presParOf" srcId="{3A0F5385-5C35-4A8B-A628-94B23B23905C}" destId="{D8322FF3-D02A-4A8A-BFD8-6F69F3FE82AF}" srcOrd="2" destOrd="0" presId="urn:microsoft.com/office/officeart/2005/8/layout/vList2"/>
    <dgm:cxn modelId="{F8722888-DFBE-41E2-9E4A-D991C51FF9EF}" type="presParOf" srcId="{3A0F5385-5C35-4A8B-A628-94B23B23905C}" destId="{ACA6D1B8-10FD-4C71-8592-056ED0CEC745}" srcOrd="3" destOrd="0" presId="urn:microsoft.com/office/officeart/2005/8/layout/vList2"/>
    <dgm:cxn modelId="{E1A973E1-B768-45F3-8864-40EF063F0AA7}" type="presParOf" srcId="{3A0F5385-5C35-4A8B-A628-94B23B23905C}" destId="{6B441F88-1BED-4142-8A38-456DAA145D69}" srcOrd="4" destOrd="0" presId="urn:microsoft.com/office/officeart/2005/8/layout/vList2"/>
    <dgm:cxn modelId="{61C31944-36DB-452F-B0A9-3EC98578EA7B}" type="presParOf" srcId="{3A0F5385-5C35-4A8B-A628-94B23B23905C}" destId="{B9E33552-E620-46B0-97A0-8C7719A0832F}"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8CA4DF-D4B8-4BD2-8F6A-7045DB2474D1}" type="doc">
      <dgm:prSet loTypeId="urn:microsoft.com/office/officeart/2011/layout/HexagonRadial" loCatId="cycle" qsTypeId="urn:microsoft.com/office/officeart/2005/8/quickstyle/simple1" qsCatId="simple" csTypeId="urn:microsoft.com/office/officeart/2005/8/colors/colorful1#2" csCatId="colorful" phldr="1"/>
      <dgm:spPr/>
      <dgm:t>
        <a:bodyPr/>
        <a:lstStyle/>
        <a:p>
          <a:endParaRPr lang="en-MY"/>
        </a:p>
      </dgm:t>
    </dgm:pt>
    <dgm:pt modelId="{BE34B3D5-A244-4777-8899-6E1497D57F36}">
      <dgm:prSet phldrT="[Text]" custT="1"/>
      <dgm:spPr>
        <a:xfrm>
          <a:off x="2214607" y="1311046"/>
          <a:ext cx="1666396" cy="144150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smtClean="0">
              <a:solidFill>
                <a:srgbClr val="002060"/>
              </a:solidFill>
              <a:latin typeface="Calibri" panose="020F0502020204030204"/>
              <a:ea typeface="+mn-ea"/>
              <a:cs typeface="+mn-cs"/>
            </a:rPr>
            <a:t>BLENDED LEARNING</a:t>
          </a:r>
          <a:endParaRPr lang="en-MY" sz="2000" b="1" dirty="0">
            <a:solidFill>
              <a:srgbClr val="002060"/>
            </a:solidFill>
            <a:latin typeface="Calibri" panose="020F0502020204030204"/>
            <a:ea typeface="+mn-ea"/>
            <a:cs typeface="+mn-cs"/>
          </a:endParaRPr>
        </a:p>
      </dgm:t>
    </dgm:pt>
    <dgm:pt modelId="{6236B720-D3F5-46FD-896A-9FB47AF90256}" type="parTrans" cxnId="{CF8B6046-460B-4805-B0E2-9D89081B2587}">
      <dgm:prSet/>
      <dgm:spPr/>
      <dgm:t>
        <a:bodyPr/>
        <a:lstStyle/>
        <a:p>
          <a:endParaRPr lang="en-MY"/>
        </a:p>
      </dgm:t>
    </dgm:pt>
    <dgm:pt modelId="{CACA45C6-1322-4189-878A-C6331E61F4C4}" type="sibTrans" cxnId="{CF8B6046-460B-4805-B0E2-9D89081B2587}">
      <dgm:prSet/>
      <dgm:spPr/>
      <dgm:t>
        <a:bodyPr/>
        <a:lstStyle/>
        <a:p>
          <a:endParaRPr lang="en-MY"/>
        </a:p>
      </dgm:t>
    </dgm:pt>
    <dgm:pt modelId="{DAC6058F-5495-41EA-B179-DF0E576BC3DC}">
      <dgm:prSet phldrT="[Text]"/>
      <dgm:spPr>
        <a:xfrm>
          <a:off x="2368106" y="0"/>
          <a:ext cx="1365600" cy="1181404"/>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PROJECT BASED LEARNING</a:t>
          </a:r>
          <a:endParaRPr lang="en-MY" dirty="0">
            <a:solidFill>
              <a:sysClr val="window" lastClr="FFFFFF"/>
            </a:solidFill>
            <a:latin typeface="Calibri" panose="020F0502020204030204"/>
            <a:ea typeface="+mn-ea"/>
            <a:cs typeface="+mn-cs"/>
          </a:endParaRPr>
        </a:p>
      </dgm:t>
    </dgm:pt>
    <dgm:pt modelId="{FFA81DD9-4B49-46DE-9A1E-D68D0F25B77E}" type="parTrans" cxnId="{702CDB72-69F4-439D-994D-EBAB47D8AA77}">
      <dgm:prSet/>
      <dgm:spPr/>
      <dgm:t>
        <a:bodyPr/>
        <a:lstStyle/>
        <a:p>
          <a:endParaRPr lang="en-MY"/>
        </a:p>
      </dgm:t>
    </dgm:pt>
    <dgm:pt modelId="{934FBAA3-91EA-4226-A353-0F8FFF5B6C60}" type="sibTrans" cxnId="{702CDB72-69F4-439D-994D-EBAB47D8AA77}">
      <dgm:prSet/>
      <dgm:spPr/>
      <dgm:t>
        <a:bodyPr/>
        <a:lstStyle/>
        <a:p>
          <a:endParaRPr lang="en-MY"/>
        </a:p>
      </dgm:t>
    </dgm:pt>
    <dgm:pt modelId="{7922D5A3-F5D0-4480-8088-E8FE64E44BB9}">
      <dgm:prSet phldrT="[Text]"/>
      <dgm:spPr>
        <a:xfrm>
          <a:off x="3620521" y="726643"/>
          <a:ext cx="1365600" cy="1181404"/>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TECH INTERGRATION &amp; VIRTUAL LEARNING PLATFORMS</a:t>
          </a:r>
          <a:endParaRPr lang="en-MY" dirty="0">
            <a:solidFill>
              <a:sysClr val="window" lastClr="FFFFFF"/>
            </a:solidFill>
            <a:latin typeface="Calibri" panose="020F0502020204030204"/>
            <a:ea typeface="+mn-ea"/>
            <a:cs typeface="+mn-cs"/>
          </a:endParaRPr>
        </a:p>
      </dgm:t>
    </dgm:pt>
    <dgm:pt modelId="{1869F551-4559-496A-972A-E30856726C73}" type="parTrans" cxnId="{180988B3-AB79-431A-A772-DA03C16D8456}">
      <dgm:prSet/>
      <dgm:spPr/>
      <dgm:t>
        <a:bodyPr/>
        <a:lstStyle/>
        <a:p>
          <a:endParaRPr lang="en-MY"/>
        </a:p>
      </dgm:t>
    </dgm:pt>
    <dgm:pt modelId="{BD8169AD-E030-45EE-B7C0-939BCF56F53F}" type="sibTrans" cxnId="{180988B3-AB79-431A-A772-DA03C16D8456}">
      <dgm:prSet/>
      <dgm:spPr/>
      <dgm:t>
        <a:bodyPr/>
        <a:lstStyle/>
        <a:p>
          <a:endParaRPr lang="en-MY"/>
        </a:p>
      </dgm:t>
    </dgm:pt>
    <dgm:pt modelId="{965AE489-C520-4B1D-84D5-01B9BBFE987D}">
      <dgm:prSet phldrT="[Text]"/>
      <dgm:spPr>
        <a:xfrm>
          <a:off x="3620521" y="2155139"/>
          <a:ext cx="1365600" cy="1181404"/>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COMMUNITY BASED LEARNING</a:t>
          </a:r>
          <a:endParaRPr lang="en-MY" dirty="0">
            <a:solidFill>
              <a:sysClr val="window" lastClr="FFFFFF"/>
            </a:solidFill>
            <a:latin typeface="Calibri" panose="020F0502020204030204"/>
            <a:ea typeface="+mn-ea"/>
            <a:cs typeface="+mn-cs"/>
          </a:endParaRPr>
        </a:p>
      </dgm:t>
    </dgm:pt>
    <dgm:pt modelId="{24B6A238-47EF-4FFB-8597-9A0F4061783D}" type="parTrans" cxnId="{DF3F9A54-7659-4522-A346-A9FDCC7267E2}">
      <dgm:prSet/>
      <dgm:spPr/>
      <dgm:t>
        <a:bodyPr/>
        <a:lstStyle/>
        <a:p>
          <a:endParaRPr lang="en-MY"/>
        </a:p>
      </dgm:t>
    </dgm:pt>
    <dgm:pt modelId="{581737E8-FD78-477A-B941-EFEBBE1A0C9F}" type="sibTrans" cxnId="{DF3F9A54-7659-4522-A346-A9FDCC7267E2}">
      <dgm:prSet/>
      <dgm:spPr/>
      <dgm:t>
        <a:bodyPr/>
        <a:lstStyle/>
        <a:p>
          <a:endParaRPr lang="en-MY"/>
        </a:p>
      </dgm:t>
    </dgm:pt>
    <dgm:pt modelId="{D925B5D6-A5FE-49FD-8399-A936E6A9934C}">
      <dgm:prSet phldrT="[Text]"/>
      <dgm:spPr>
        <a:xfrm>
          <a:off x="2368106" y="2882595"/>
          <a:ext cx="1365600" cy="1181404"/>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GLOBAL CONNECTIONS</a:t>
          </a:r>
          <a:endParaRPr lang="en-MY" dirty="0">
            <a:solidFill>
              <a:sysClr val="window" lastClr="FFFFFF"/>
            </a:solidFill>
            <a:latin typeface="Calibri" panose="020F0502020204030204"/>
            <a:ea typeface="+mn-ea"/>
            <a:cs typeface="+mn-cs"/>
          </a:endParaRPr>
        </a:p>
      </dgm:t>
    </dgm:pt>
    <dgm:pt modelId="{B9B14ACD-A135-45EC-B337-5DD9511BF76B}" type="parTrans" cxnId="{2823F6CC-8213-463C-8614-4F85EB70E4D8}">
      <dgm:prSet/>
      <dgm:spPr/>
      <dgm:t>
        <a:bodyPr/>
        <a:lstStyle/>
        <a:p>
          <a:endParaRPr lang="en-MY"/>
        </a:p>
      </dgm:t>
    </dgm:pt>
    <dgm:pt modelId="{E461834E-B092-4622-9CD0-72DB221800EF}" type="sibTrans" cxnId="{2823F6CC-8213-463C-8614-4F85EB70E4D8}">
      <dgm:prSet/>
      <dgm:spPr/>
      <dgm:t>
        <a:bodyPr/>
        <a:lstStyle/>
        <a:p>
          <a:endParaRPr lang="en-MY"/>
        </a:p>
      </dgm:t>
    </dgm:pt>
    <dgm:pt modelId="{2AB108EB-6712-4A57-8555-C3966A01B378}">
      <dgm:prSet phldrT="[Text]"/>
      <dgm:spPr/>
      <dgm:t>
        <a:bodyPr/>
        <a:lstStyle/>
        <a:p>
          <a:endParaRPr lang="en-MY" dirty="0"/>
        </a:p>
      </dgm:t>
    </dgm:pt>
    <dgm:pt modelId="{4252EFE8-0FFB-43A4-8D61-832AB6B82233}" type="parTrans" cxnId="{E8BAA497-FDF1-4A1B-89CE-8C6BD70D4978}">
      <dgm:prSet/>
      <dgm:spPr/>
      <dgm:t>
        <a:bodyPr/>
        <a:lstStyle/>
        <a:p>
          <a:endParaRPr lang="en-MY"/>
        </a:p>
      </dgm:t>
    </dgm:pt>
    <dgm:pt modelId="{1ED9676E-1757-4DCA-971A-D36D752C2E14}" type="sibTrans" cxnId="{E8BAA497-FDF1-4A1B-89CE-8C6BD70D4978}">
      <dgm:prSet/>
      <dgm:spPr/>
      <dgm:t>
        <a:bodyPr/>
        <a:lstStyle/>
        <a:p>
          <a:endParaRPr lang="en-MY"/>
        </a:p>
      </dgm:t>
    </dgm:pt>
    <dgm:pt modelId="{6688783C-4969-4073-832B-DC665664640A}">
      <dgm:prSet phldrT="[Text]"/>
      <dgm:spPr>
        <a:xfrm>
          <a:off x="1109878" y="2155952"/>
          <a:ext cx="1365600" cy="1181404"/>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mtClean="0">
              <a:solidFill>
                <a:sysClr val="window" lastClr="FFFFFF"/>
              </a:solidFill>
              <a:latin typeface="Calibri" panose="020F0502020204030204"/>
              <a:ea typeface="+mn-ea"/>
              <a:cs typeface="+mn-cs"/>
            </a:rPr>
            <a:t>ESSENTIAL </a:t>
          </a:r>
          <a:r>
            <a:rPr lang="en-US" dirty="0" smtClean="0">
              <a:solidFill>
                <a:sysClr val="window" lastClr="FFFFFF"/>
              </a:solidFill>
              <a:latin typeface="Calibri" panose="020F0502020204030204"/>
              <a:ea typeface="+mn-ea"/>
              <a:cs typeface="+mn-cs"/>
            </a:rPr>
            <a:t>SKILL DEVELOPMENT</a:t>
          </a:r>
          <a:endParaRPr lang="en-MY" dirty="0">
            <a:solidFill>
              <a:sysClr val="window" lastClr="FFFFFF"/>
            </a:solidFill>
            <a:latin typeface="Calibri" panose="020F0502020204030204"/>
            <a:ea typeface="+mn-ea"/>
            <a:cs typeface="+mn-cs"/>
          </a:endParaRPr>
        </a:p>
      </dgm:t>
    </dgm:pt>
    <dgm:pt modelId="{83458A22-0140-4C3B-8889-93A40B0C17D5}" type="parTrans" cxnId="{FF286259-017B-438E-8A92-E73215DE760B}">
      <dgm:prSet/>
      <dgm:spPr/>
      <dgm:t>
        <a:bodyPr/>
        <a:lstStyle/>
        <a:p>
          <a:endParaRPr lang="en-MY"/>
        </a:p>
      </dgm:t>
    </dgm:pt>
    <dgm:pt modelId="{3AB74496-6DBA-4DA9-AE2C-8E5BDBA79924}" type="sibTrans" cxnId="{FF286259-017B-438E-8A92-E73215DE760B}">
      <dgm:prSet/>
      <dgm:spPr/>
      <dgm:t>
        <a:bodyPr/>
        <a:lstStyle/>
        <a:p>
          <a:endParaRPr lang="en-MY"/>
        </a:p>
      </dgm:t>
    </dgm:pt>
    <dgm:pt modelId="{36248549-C97E-450A-B6C3-05F150016AFA}">
      <dgm:prSet phldrT="[Text]"/>
      <dgm:spPr>
        <a:xfrm>
          <a:off x="1109878" y="725017"/>
          <a:ext cx="1365600" cy="1181404"/>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TEACHER &amp; PEER LED INSTRUCTION</a:t>
          </a:r>
          <a:endParaRPr lang="en-MY" dirty="0">
            <a:solidFill>
              <a:sysClr val="window" lastClr="FFFFFF"/>
            </a:solidFill>
            <a:latin typeface="Calibri" panose="020F0502020204030204"/>
            <a:ea typeface="+mn-ea"/>
            <a:cs typeface="+mn-cs"/>
          </a:endParaRPr>
        </a:p>
      </dgm:t>
    </dgm:pt>
    <dgm:pt modelId="{63161F1F-1806-4D3A-8A67-F183F6196707}" type="parTrans" cxnId="{C42F413F-41B5-4F97-BA6B-462177B9F972}">
      <dgm:prSet/>
      <dgm:spPr/>
      <dgm:t>
        <a:bodyPr/>
        <a:lstStyle/>
        <a:p>
          <a:endParaRPr lang="en-MY"/>
        </a:p>
      </dgm:t>
    </dgm:pt>
    <dgm:pt modelId="{D278BD58-58DA-44EC-9A9A-25774ECFB96F}" type="sibTrans" cxnId="{C42F413F-41B5-4F97-BA6B-462177B9F972}">
      <dgm:prSet/>
      <dgm:spPr/>
      <dgm:t>
        <a:bodyPr/>
        <a:lstStyle/>
        <a:p>
          <a:endParaRPr lang="en-MY"/>
        </a:p>
      </dgm:t>
    </dgm:pt>
    <dgm:pt modelId="{85A67CBA-425D-4CFC-A5E3-1680E228F839}" type="pres">
      <dgm:prSet presAssocID="{EC8CA4DF-D4B8-4BD2-8F6A-7045DB2474D1}" presName="Name0" presStyleCnt="0">
        <dgm:presLayoutVars>
          <dgm:chMax val="1"/>
          <dgm:chPref val="1"/>
          <dgm:dir/>
          <dgm:animOne val="branch"/>
          <dgm:animLvl val="lvl"/>
        </dgm:presLayoutVars>
      </dgm:prSet>
      <dgm:spPr/>
      <dgm:t>
        <a:bodyPr/>
        <a:lstStyle/>
        <a:p>
          <a:endParaRPr lang="en-MY"/>
        </a:p>
      </dgm:t>
    </dgm:pt>
    <dgm:pt modelId="{C73CA2F8-429A-4BE8-B5DB-2593FD2EB6D7}" type="pres">
      <dgm:prSet presAssocID="{BE34B3D5-A244-4777-8899-6E1497D57F36}" presName="Parent" presStyleLbl="node0" presStyleIdx="0" presStyleCnt="1">
        <dgm:presLayoutVars>
          <dgm:chMax val="6"/>
          <dgm:chPref val="6"/>
        </dgm:presLayoutVars>
      </dgm:prSet>
      <dgm:spPr>
        <a:prstGeom prst="hexagon">
          <a:avLst>
            <a:gd name="adj" fmla="val 28570"/>
            <a:gd name="vf" fmla="val 115470"/>
          </a:avLst>
        </a:prstGeom>
      </dgm:spPr>
      <dgm:t>
        <a:bodyPr/>
        <a:lstStyle/>
        <a:p>
          <a:endParaRPr lang="en-MY"/>
        </a:p>
      </dgm:t>
    </dgm:pt>
    <dgm:pt modelId="{FAD4E655-ECF8-42DB-B63F-5F67B6600F2C}" type="pres">
      <dgm:prSet presAssocID="{DAC6058F-5495-41EA-B179-DF0E576BC3DC}" presName="Accent1" presStyleCnt="0"/>
      <dgm:spPr/>
    </dgm:pt>
    <dgm:pt modelId="{B1D6F0D3-207E-4EF7-B218-BF16805CA18E}" type="pres">
      <dgm:prSet presAssocID="{DAC6058F-5495-41EA-B179-DF0E576BC3DC}" presName="Accent" presStyleLbl="bgShp" presStyleIdx="0" presStyleCnt="6"/>
      <dgm:spPr/>
    </dgm:pt>
    <dgm:pt modelId="{6E00D8FE-533B-4782-9A9C-296F3FEE9ABD}" type="pres">
      <dgm:prSet presAssocID="{DAC6058F-5495-41EA-B179-DF0E576BC3DC}" presName="Child1" presStyleLbl="node1" presStyleIdx="0" presStyleCnt="6">
        <dgm:presLayoutVars>
          <dgm:chMax val="0"/>
          <dgm:chPref val="0"/>
          <dgm:bulletEnabled val="1"/>
        </dgm:presLayoutVars>
      </dgm:prSet>
      <dgm:spPr>
        <a:prstGeom prst="hexagon">
          <a:avLst>
            <a:gd name="adj" fmla="val 28570"/>
            <a:gd name="vf" fmla="val 115470"/>
          </a:avLst>
        </a:prstGeom>
      </dgm:spPr>
      <dgm:t>
        <a:bodyPr/>
        <a:lstStyle/>
        <a:p>
          <a:endParaRPr lang="en-MY"/>
        </a:p>
      </dgm:t>
    </dgm:pt>
    <dgm:pt modelId="{02032F18-0AE9-4F7F-8856-FDA29415877A}" type="pres">
      <dgm:prSet presAssocID="{7922D5A3-F5D0-4480-8088-E8FE64E44BB9}" presName="Accent2" presStyleCnt="0"/>
      <dgm:spPr/>
    </dgm:pt>
    <dgm:pt modelId="{9FE24E7C-E110-487B-A38A-421AABD3B759}" type="pres">
      <dgm:prSet presAssocID="{7922D5A3-F5D0-4480-8088-E8FE64E44BB9}" presName="Accent" presStyleLbl="bgShp" presStyleIdx="1" presStyleCnt="6"/>
      <dgm:spPr>
        <a:xfrm>
          <a:off x="3258092" y="621385"/>
          <a:ext cx="628726" cy="541731"/>
        </a:xfrm>
        <a:prstGeom prst="hexagon">
          <a:avLst>
            <a:gd name="adj" fmla="val 28900"/>
            <a:gd name="vf" fmla="val 115470"/>
          </a:avLst>
        </a:prstGeom>
        <a:solidFill>
          <a:srgbClr val="ED7D31">
            <a:tint val="40000"/>
            <a:hueOff val="0"/>
            <a:satOff val="0"/>
            <a:lumOff val="0"/>
            <a:alphaOff val="0"/>
          </a:srgbClr>
        </a:solidFill>
        <a:ln>
          <a:noFill/>
        </a:ln>
        <a:effectLst/>
      </dgm:spPr>
    </dgm:pt>
    <dgm:pt modelId="{5B5FD238-0FD3-45E6-A78B-743DA886BA2B}" type="pres">
      <dgm:prSet presAssocID="{7922D5A3-F5D0-4480-8088-E8FE64E44BB9}" presName="Child2" presStyleLbl="node1" presStyleIdx="1" presStyleCnt="6">
        <dgm:presLayoutVars>
          <dgm:chMax val="0"/>
          <dgm:chPref val="0"/>
          <dgm:bulletEnabled val="1"/>
        </dgm:presLayoutVars>
      </dgm:prSet>
      <dgm:spPr>
        <a:prstGeom prst="hexagon">
          <a:avLst>
            <a:gd name="adj" fmla="val 28570"/>
            <a:gd name="vf" fmla="val 115470"/>
          </a:avLst>
        </a:prstGeom>
      </dgm:spPr>
      <dgm:t>
        <a:bodyPr/>
        <a:lstStyle/>
        <a:p>
          <a:endParaRPr lang="en-MY"/>
        </a:p>
      </dgm:t>
    </dgm:pt>
    <dgm:pt modelId="{62B372B8-0EFA-4FF3-8860-DDFED6DF72B7}" type="pres">
      <dgm:prSet presAssocID="{965AE489-C520-4B1D-84D5-01B9BBFE987D}" presName="Accent3" presStyleCnt="0"/>
      <dgm:spPr/>
    </dgm:pt>
    <dgm:pt modelId="{6E3A3C3B-F625-44BB-BD4F-96B3968924F3}" type="pres">
      <dgm:prSet presAssocID="{965AE489-C520-4B1D-84D5-01B9BBFE987D}" presName="Accent" presStyleLbl="bgShp" presStyleIdx="2" presStyleCnt="6"/>
      <dgm:spPr>
        <a:xfrm>
          <a:off x="3991865" y="1634134"/>
          <a:ext cx="628726" cy="541731"/>
        </a:xfrm>
        <a:prstGeom prst="hexagon">
          <a:avLst>
            <a:gd name="adj" fmla="val 28900"/>
            <a:gd name="vf" fmla="val 115470"/>
          </a:avLst>
        </a:prstGeom>
        <a:solidFill>
          <a:srgbClr val="ED7D31">
            <a:tint val="40000"/>
            <a:hueOff val="0"/>
            <a:satOff val="0"/>
            <a:lumOff val="0"/>
            <a:alphaOff val="0"/>
          </a:srgbClr>
        </a:solidFill>
        <a:ln>
          <a:noFill/>
        </a:ln>
        <a:effectLst/>
      </dgm:spPr>
    </dgm:pt>
    <dgm:pt modelId="{C6FF84C7-A1DF-444B-8835-0EFDDEBF4A01}" type="pres">
      <dgm:prSet presAssocID="{965AE489-C520-4B1D-84D5-01B9BBFE987D}" presName="Child3" presStyleLbl="node1" presStyleIdx="2" presStyleCnt="6">
        <dgm:presLayoutVars>
          <dgm:chMax val="0"/>
          <dgm:chPref val="0"/>
          <dgm:bulletEnabled val="1"/>
        </dgm:presLayoutVars>
      </dgm:prSet>
      <dgm:spPr>
        <a:prstGeom prst="hexagon">
          <a:avLst>
            <a:gd name="adj" fmla="val 28570"/>
            <a:gd name="vf" fmla="val 115470"/>
          </a:avLst>
        </a:prstGeom>
      </dgm:spPr>
      <dgm:t>
        <a:bodyPr/>
        <a:lstStyle/>
        <a:p>
          <a:endParaRPr lang="en-MY"/>
        </a:p>
      </dgm:t>
    </dgm:pt>
    <dgm:pt modelId="{AC9A719A-A148-413C-AE6A-5AB40ED5B379}" type="pres">
      <dgm:prSet presAssocID="{D925B5D6-A5FE-49FD-8399-A936E6A9934C}" presName="Accent4" presStyleCnt="0"/>
      <dgm:spPr/>
    </dgm:pt>
    <dgm:pt modelId="{442DBDD9-95B3-4737-B3E2-281E10ED45BA}" type="pres">
      <dgm:prSet presAssocID="{D925B5D6-A5FE-49FD-8399-A936E6A9934C}" presName="Accent" presStyleLbl="bgShp" presStyleIdx="3" presStyleCnt="6"/>
      <dgm:spPr>
        <a:xfrm>
          <a:off x="3482139" y="2777337"/>
          <a:ext cx="628726" cy="541731"/>
        </a:xfrm>
        <a:prstGeom prst="hexagon">
          <a:avLst>
            <a:gd name="adj" fmla="val 28900"/>
            <a:gd name="vf" fmla="val 115470"/>
          </a:avLst>
        </a:prstGeom>
        <a:solidFill>
          <a:srgbClr val="ED7D31">
            <a:tint val="40000"/>
            <a:hueOff val="0"/>
            <a:satOff val="0"/>
            <a:lumOff val="0"/>
            <a:alphaOff val="0"/>
          </a:srgbClr>
        </a:solidFill>
        <a:ln>
          <a:noFill/>
        </a:ln>
        <a:effectLst/>
      </dgm:spPr>
    </dgm:pt>
    <dgm:pt modelId="{562C6938-BC7B-4C47-B5C8-CA4E4A88C42C}" type="pres">
      <dgm:prSet presAssocID="{D925B5D6-A5FE-49FD-8399-A936E6A9934C}" presName="Child4" presStyleLbl="node1" presStyleIdx="3" presStyleCnt="6">
        <dgm:presLayoutVars>
          <dgm:chMax val="0"/>
          <dgm:chPref val="0"/>
          <dgm:bulletEnabled val="1"/>
        </dgm:presLayoutVars>
      </dgm:prSet>
      <dgm:spPr>
        <a:prstGeom prst="hexagon">
          <a:avLst>
            <a:gd name="adj" fmla="val 28570"/>
            <a:gd name="vf" fmla="val 115470"/>
          </a:avLst>
        </a:prstGeom>
      </dgm:spPr>
      <dgm:t>
        <a:bodyPr/>
        <a:lstStyle/>
        <a:p>
          <a:endParaRPr lang="en-MY"/>
        </a:p>
      </dgm:t>
    </dgm:pt>
    <dgm:pt modelId="{20D83AF8-305A-4BD2-9E65-280D62919D0A}" type="pres">
      <dgm:prSet presAssocID="{6688783C-4969-4073-832B-DC665664640A}" presName="Accent5" presStyleCnt="0"/>
      <dgm:spPr/>
    </dgm:pt>
    <dgm:pt modelId="{EAE77462-B617-4A34-9C95-55B05960B41E}" type="pres">
      <dgm:prSet presAssocID="{6688783C-4969-4073-832B-DC665664640A}" presName="Accent" presStyleLbl="bgShp" presStyleIdx="4" presStyleCnt="6"/>
      <dgm:spPr>
        <a:xfrm>
          <a:off x="2217708" y="2896006"/>
          <a:ext cx="628726" cy="541731"/>
        </a:xfrm>
        <a:prstGeom prst="hexagon">
          <a:avLst>
            <a:gd name="adj" fmla="val 28900"/>
            <a:gd name="vf" fmla="val 115470"/>
          </a:avLst>
        </a:prstGeom>
        <a:solidFill>
          <a:srgbClr val="ED7D31">
            <a:tint val="40000"/>
            <a:hueOff val="0"/>
            <a:satOff val="0"/>
            <a:lumOff val="0"/>
            <a:alphaOff val="0"/>
          </a:srgbClr>
        </a:solidFill>
        <a:ln>
          <a:noFill/>
        </a:ln>
        <a:effectLst/>
      </dgm:spPr>
    </dgm:pt>
    <dgm:pt modelId="{77ACA135-AFCF-4EF2-8041-10856539881B}" type="pres">
      <dgm:prSet presAssocID="{6688783C-4969-4073-832B-DC665664640A}" presName="Child5" presStyleLbl="node1" presStyleIdx="4" presStyleCnt="6">
        <dgm:presLayoutVars>
          <dgm:chMax val="0"/>
          <dgm:chPref val="0"/>
          <dgm:bulletEnabled val="1"/>
        </dgm:presLayoutVars>
      </dgm:prSet>
      <dgm:spPr>
        <a:prstGeom prst="hexagon">
          <a:avLst>
            <a:gd name="adj" fmla="val 28570"/>
            <a:gd name="vf" fmla="val 115470"/>
          </a:avLst>
        </a:prstGeom>
      </dgm:spPr>
      <dgm:t>
        <a:bodyPr/>
        <a:lstStyle/>
        <a:p>
          <a:endParaRPr lang="en-MY"/>
        </a:p>
      </dgm:t>
    </dgm:pt>
    <dgm:pt modelId="{5186AFA8-790D-4FBA-9FBB-D85C48F4BC6E}" type="pres">
      <dgm:prSet presAssocID="{36248549-C97E-450A-B6C3-05F150016AFA}" presName="Accent6" presStyleCnt="0"/>
      <dgm:spPr/>
    </dgm:pt>
    <dgm:pt modelId="{03A4CC73-02BA-45C4-93C2-1366CA3D70DE}" type="pres">
      <dgm:prSet presAssocID="{36248549-C97E-450A-B6C3-05F150016AFA}" presName="Accent" presStyleLbl="bgShp" presStyleIdx="5" presStyleCnt="6"/>
      <dgm:spPr>
        <a:xfrm>
          <a:off x="1471919" y="1883664"/>
          <a:ext cx="628726" cy="541731"/>
        </a:xfrm>
        <a:prstGeom prst="hexagon">
          <a:avLst>
            <a:gd name="adj" fmla="val 28900"/>
            <a:gd name="vf" fmla="val 115470"/>
          </a:avLst>
        </a:prstGeom>
        <a:solidFill>
          <a:srgbClr val="ED7D31">
            <a:tint val="40000"/>
            <a:hueOff val="0"/>
            <a:satOff val="0"/>
            <a:lumOff val="0"/>
            <a:alphaOff val="0"/>
          </a:srgbClr>
        </a:solidFill>
        <a:ln>
          <a:noFill/>
        </a:ln>
        <a:effectLst/>
      </dgm:spPr>
    </dgm:pt>
    <dgm:pt modelId="{CD157A89-AB56-4051-8668-50D7BA27E1E6}" type="pres">
      <dgm:prSet presAssocID="{36248549-C97E-450A-B6C3-05F150016AFA}" presName="Child6" presStyleLbl="node1" presStyleIdx="5" presStyleCnt="6">
        <dgm:presLayoutVars>
          <dgm:chMax val="0"/>
          <dgm:chPref val="0"/>
          <dgm:bulletEnabled val="1"/>
        </dgm:presLayoutVars>
      </dgm:prSet>
      <dgm:spPr>
        <a:prstGeom prst="hexagon">
          <a:avLst>
            <a:gd name="adj" fmla="val 28570"/>
            <a:gd name="vf" fmla="val 115470"/>
          </a:avLst>
        </a:prstGeom>
      </dgm:spPr>
      <dgm:t>
        <a:bodyPr/>
        <a:lstStyle/>
        <a:p>
          <a:endParaRPr lang="en-MY"/>
        </a:p>
      </dgm:t>
    </dgm:pt>
  </dgm:ptLst>
  <dgm:cxnLst>
    <dgm:cxn modelId="{C625AE57-85E2-404D-BFCD-821E35E1F610}" type="presOf" srcId="{EC8CA4DF-D4B8-4BD2-8F6A-7045DB2474D1}" destId="{85A67CBA-425D-4CFC-A5E3-1680E228F839}" srcOrd="0" destOrd="0" presId="urn:microsoft.com/office/officeart/2011/layout/HexagonRadial"/>
    <dgm:cxn modelId="{D7F4F680-D04D-46A8-A89D-50536D1074AA}" type="presOf" srcId="{36248549-C97E-450A-B6C3-05F150016AFA}" destId="{CD157A89-AB56-4051-8668-50D7BA27E1E6}" srcOrd="0" destOrd="0" presId="urn:microsoft.com/office/officeart/2011/layout/HexagonRadial"/>
    <dgm:cxn modelId="{FF286259-017B-438E-8A92-E73215DE760B}" srcId="{BE34B3D5-A244-4777-8899-6E1497D57F36}" destId="{6688783C-4969-4073-832B-DC665664640A}" srcOrd="4" destOrd="0" parTransId="{83458A22-0140-4C3B-8889-93A40B0C17D5}" sibTransId="{3AB74496-6DBA-4DA9-AE2C-8E5BDBA79924}"/>
    <dgm:cxn modelId="{702CDB72-69F4-439D-994D-EBAB47D8AA77}" srcId="{BE34B3D5-A244-4777-8899-6E1497D57F36}" destId="{DAC6058F-5495-41EA-B179-DF0E576BC3DC}" srcOrd="0" destOrd="0" parTransId="{FFA81DD9-4B49-46DE-9A1E-D68D0F25B77E}" sibTransId="{934FBAA3-91EA-4226-A353-0F8FFF5B6C60}"/>
    <dgm:cxn modelId="{565564CC-C235-4EFC-9590-C93C8967D577}" type="presOf" srcId="{D925B5D6-A5FE-49FD-8399-A936E6A9934C}" destId="{562C6938-BC7B-4C47-B5C8-CA4E4A88C42C}" srcOrd="0" destOrd="0" presId="urn:microsoft.com/office/officeart/2011/layout/HexagonRadial"/>
    <dgm:cxn modelId="{DF3F9A54-7659-4522-A346-A9FDCC7267E2}" srcId="{BE34B3D5-A244-4777-8899-6E1497D57F36}" destId="{965AE489-C520-4B1D-84D5-01B9BBFE987D}" srcOrd="2" destOrd="0" parTransId="{24B6A238-47EF-4FFB-8597-9A0F4061783D}" sibTransId="{581737E8-FD78-477A-B941-EFEBBE1A0C9F}"/>
    <dgm:cxn modelId="{E8B60F0F-550B-411F-A5E1-51E701CE7535}" type="presOf" srcId="{DAC6058F-5495-41EA-B179-DF0E576BC3DC}" destId="{6E00D8FE-533B-4782-9A9C-296F3FEE9ABD}" srcOrd="0" destOrd="0" presId="urn:microsoft.com/office/officeart/2011/layout/HexagonRadial"/>
    <dgm:cxn modelId="{EE8DEA94-029B-425D-B0DF-F73876B1A21C}" type="presOf" srcId="{7922D5A3-F5D0-4480-8088-E8FE64E44BB9}" destId="{5B5FD238-0FD3-45E6-A78B-743DA886BA2B}" srcOrd="0" destOrd="0" presId="urn:microsoft.com/office/officeart/2011/layout/HexagonRadial"/>
    <dgm:cxn modelId="{C42F413F-41B5-4F97-BA6B-462177B9F972}" srcId="{BE34B3D5-A244-4777-8899-6E1497D57F36}" destId="{36248549-C97E-450A-B6C3-05F150016AFA}" srcOrd="5" destOrd="0" parTransId="{63161F1F-1806-4D3A-8A67-F183F6196707}" sibTransId="{D278BD58-58DA-44EC-9A9A-25774ECFB96F}"/>
    <dgm:cxn modelId="{58F949A8-92F5-47AD-8BB1-42BDAD20F860}" type="presOf" srcId="{BE34B3D5-A244-4777-8899-6E1497D57F36}" destId="{C73CA2F8-429A-4BE8-B5DB-2593FD2EB6D7}" srcOrd="0" destOrd="0" presId="urn:microsoft.com/office/officeart/2011/layout/HexagonRadial"/>
    <dgm:cxn modelId="{9BB6115D-C071-456C-B6DA-92508D0074C2}" type="presOf" srcId="{965AE489-C520-4B1D-84D5-01B9BBFE987D}" destId="{C6FF84C7-A1DF-444B-8835-0EFDDEBF4A01}" srcOrd="0" destOrd="0" presId="urn:microsoft.com/office/officeart/2011/layout/HexagonRadial"/>
    <dgm:cxn modelId="{B16EC2FC-86A3-4B6D-93C3-AAC8BBADDC58}" type="presOf" srcId="{6688783C-4969-4073-832B-DC665664640A}" destId="{77ACA135-AFCF-4EF2-8041-10856539881B}" srcOrd="0" destOrd="0" presId="urn:microsoft.com/office/officeart/2011/layout/HexagonRadial"/>
    <dgm:cxn modelId="{180988B3-AB79-431A-A772-DA03C16D8456}" srcId="{BE34B3D5-A244-4777-8899-6E1497D57F36}" destId="{7922D5A3-F5D0-4480-8088-E8FE64E44BB9}" srcOrd="1" destOrd="0" parTransId="{1869F551-4559-496A-972A-E30856726C73}" sibTransId="{BD8169AD-E030-45EE-B7C0-939BCF56F53F}"/>
    <dgm:cxn modelId="{E8BAA497-FDF1-4A1B-89CE-8C6BD70D4978}" srcId="{BE34B3D5-A244-4777-8899-6E1497D57F36}" destId="{2AB108EB-6712-4A57-8555-C3966A01B378}" srcOrd="6" destOrd="0" parTransId="{4252EFE8-0FFB-43A4-8D61-832AB6B82233}" sibTransId="{1ED9676E-1757-4DCA-971A-D36D752C2E14}"/>
    <dgm:cxn modelId="{CF8B6046-460B-4805-B0E2-9D89081B2587}" srcId="{EC8CA4DF-D4B8-4BD2-8F6A-7045DB2474D1}" destId="{BE34B3D5-A244-4777-8899-6E1497D57F36}" srcOrd="0" destOrd="0" parTransId="{6236B720-D3F5-46FD-896A-9FB47AF90256}" sibTransId="{CACA45C6-1322-4189-878A-C6331E61F4C4}"/>
    <dgm:cxn modelId="{2823F6CC-8213-463C-8614-4F85EB70E4D8}" srcId="{BE34B3D5-A244-4777-8899-6E1497D57F36}" destId="{D925B5D6-A5FE-49FD-8399-A936E6A9934C}" srcOrd="3" destOrd="0" parTransId="{B9B14ACD-A135-45EC-B337-5DD9511BF76B}" sibTransId="{E461834E-B092-4622-9CD0-72DB221800EF}"/>
    <dgm:cxn modelId="{BC461DD3-6D71-4446-883C-77FAB78E3552}" type="presParOf" srcId="{85A67CBA-425D-4CFC-A5E3-1680E228F839}" destId="{C73CA2F8-429A-4BE8-B5DB-2593FD2EB6D7}" srcOrd="0" destOrd="0" presId="urn:microsoft.com/office/officeart/2011/layout/HexagonRadial"/>
    <dgm:cxn modelId="{123F34B1-14DF-4149-A793-282CC8ED525E}" type="presParOf" srcId="{85A67CBA-425D-4CFC-A5E3-1680E228F839}" destId="{FAD4E655-ECF8-42DB-B63F-5F67B6600F2C}" srcOrd="1" destOrd="0" presId="urn:microsoft.com/office/officeart/2011/layout/HexagonRadial"/>
    <dgm:cxn modelId="{5A6969C5-F8DF-4775-BA63-3156BEAB179F}" type="presParOf" srcId="{FAD4E655-ECF8-42DB-B63F-5F67B6600F2C}" destId="{B1D6F0D3-207E-4EF7-B218-BF16805CA18E}" srcOrd="0" destOrd="0" presId="urn:microsoft.com/office/officeart/2011/layout/HexagonRadial"/>
    <dgm:cxn modelId="{62D4BBEA-9350-41E5-A548-A137748F85B3}" type="presParOf" srcId="{85A67CBA-425D-4CFC-A5E3-1680E228F839}" destId="{6E00D8FE-533B-4782-9A9C-296F3FEE9ABD}" srcOrd="2" destOrd="0" presId="urn:microsoft.com/office/officeart/2011/layout/HexagonRadial"/>
    <dgm:cxn modelId="{CA9A0793-4CB9-4AEC-B097-5EFEBB919D7E}" type="presParOf" srcId="{85A67CBA-425D-4CFC-A5E3-1680E228F839}" destId="{02032F18-0AE9-4F7F-8856-FDA29415877A}" srcOrd="3" destOrd="0" presId="urn:microsoft.com/office/officeart/2011/layout/HexagonRadial"/>
    <dgm:cxn modelId="{20AB1ACB-B4CA-4416-BA5A-7ACE940958E6}" type="presParOf" srcId="{02032F18-0AE9-4F7F-8856-FDA29415877A}" destId="{9FE24E7C-E110-487B-A38A-421AABD3B759}" srcOrd="0" destOrd="0" presId="urn:microsoft.com/office/officeart/2011/layout/HexagonRadial"/>
    <dgm:cxn modelId="{3A0D364A-1C1A-4F87-B39B-8CE341AFF064}" type="presParOf" srcId="{85A67CBA-425D-4CFC-A5E3-1680E228F839}" destId="{5B5FD238-0FD3-45E6-A78B-743DA886BA2B}" srcOrd="4" destOrd="0" presId="urn:microsoft.com/office/officeart/2011/layout/HexagonRadial"/>
    <dgm:cxn modelId="{73207FA3-0EBB-4C14-BE0C-7FBB0354E54C}" type="presParOf" srcId="{85A67CBA-425D-4CFC-A5E3-1680E228F839}" destId="{62B372B8-0EFA-4FF3-8860-DDFED6DF72B7}" srcOrd="5" destOrd="0" presId="urn:microsoft.com/office/officeart/2011/layout/HexagonRadial"/>
    <dgm:cxn modelId="{7929E463-A5A8-4751-826B-0F040DF3D12F}" type="presParOf" srcId="{62B372B8-0EFA-4FF3-8860-DDFED6DF72B7}" destId="{6E3A3C3B-F625-44BB-BD4F-96B3968924F3}" srcOrd="0" destOrd="0" presId="urn:microsoft.com/office/officeart/2011/layout/HexagonRadial"/>
    <dgm:cxn modelId="{2BC65F61-36CB-418C-850D-7C9C66A5CE08}" type="presParOf" srcId="{85A67CBA-425D-4CFC-A5E3-1680E228F839}" destId="{C6FF84C7-A1DF-444B-8835-0EFDDEBF4A01}" srcOrd="6" destOrd="0" presId="urn:microsoft.com/office/officeart/2011/layout/HexagonRadial"/>
    <dgm:cxn modelId="{330A5279-F3D8-4C7D-ABA0-E1DDBE90C9C8}" type="presParOf" srcId="{85A67CBA-425D-4CFC-A5E3-1680E228F839}" destId="{AC9A719A-A148-413C-AE6A-5AB40ED5B379}" srcOrd="7" destOrd="0" presId="urn:microsoft.com/office/officeart/2011/layout/HexagonRadial"/>
    <dgm:cxn modelId="{FD83A374-74A7-4D39-8E7F-28334C93998A}" type="presParOf" srcId="{AC9A719A-A148-413C-AE6A-5AB40ED5B379}" destId="{442DBDD9-95B3-4737-B3E2-281E10ED45BA}" srcOrd="0" destOrd="0" presId="urn:microsoft.com/office/officeart/2011/layout/HexagonRadial"/>
    <dgm:cxn modelId="{5EF60BEA-D106-4977-9983-B16A75947401}" type="presParOf" srcId="{85A67CBA-425D-4CFC-A5E3-1680E228F839}" destId="{562C6938-BC7B-4C47-B5C8-CA4E4A88C42C}" srcOrd="8" destOrd="0" presId="urn:microsoft.com/office/officeart/2011/layout/HexagonRadial"/>
    <dgm:cxn modelId="{30554CA2-E7C0-4F10-80D2-C20F699C5F99}" type="presParOf" srcId="{85A67CBA-425D-4CFC-A5E3-1680E228F839}" destId="{20D83AF8-305A-4BD2-9E65-280D62919D0A}" srcOrd="9" destOrd="0" presId="urn:microsoft.com/office/officeart/2011/layout/HexagonRadial"/>
    <dgm:cxn modelId="{9BC3C2FD-6CB6-4842-A477-791BE374BBCD}" type="presParOf" srcId="{20D83AF8-305A-4BD2-9E65-280D62919D0A}" destId="{EAE77462-B617-4A34-9C95-55B05960B41E}" srcOrd="0" destOrd="0" presId="urn:microsoft.com/office/officeart/2011/layout/HexagonRadial"/>
    <dgm:cxn modelId="{96194867-E817-4A45-89E9-072A811DD379}" type="presParOf" srcId="{85A67CBA-425D-4CFC-A5E3-1680E228F839}" destId="{77ACA135-AFCF-4EF2-8041-10856539881B}" srcOrd="10" destOrd="0" presId="urn:microsoft.com/office/officeart/2011/layout/HexagonRadial"/>
    <dgm:cxn modelId="{B32D7A81-EAA1-4D7F-9E1B-1B9CAE47F60F}" type="presParOf" srcId="{85A67CBA-425D-4CFC-A5E3-1680E228F839}" destId="{5186AFA8-790D-4FBA-9FBB-D85C48F4BC6E}" srcOrd="11" destOrd="0" presId="urn:microsoft.com/office/officeart/2011/layout/HexagonRadial"/>
    <dgm:cxn modelId="{69ED9DB6-B5F2-455B-9E20-A0A4DE88628B}" type="presParOf" srcId="{5186AFA8-790D-4FBA-9FBB-D85C48F4BC6E}" destId="{03A4CC73-02BA-45C4-93C2-1366CA3D70DE}" srcOrd="0" destOrd="0" presId="urn:microsoft.com/office/officeart/2011/layout/HexagonRadial"/>
    <dgm:cxn modelId="{CD7A0118-5E5B-4972-A86E-53E92A52390F}" type="presParOf" srcId="{85A67CBA-425D-4CFC-A5E3-1680E228F839}" destId="{CD157A89-AB56-4051-8668-50D7BA27E1E6}"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97A138-9AD4-433B-A477-B687883ED83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5CA2205A-4259-42EC-9DEF-04C5C238249E}">
      <dgm:prSet phldrT="[Text]"/>
      <dgm:spPr/>
      <dgm:t>
        <a:bodyPr/>
        <a:lstStyle/>
        <a:p>
          <a:pPr algn="just"/>
          <a:r>
            <a:rPr lang="en-US" b="1" dirty="0" smtClean="0"/>
            <a:t>SO WHAT IS THE EXPECTATION FOR THE TEACHING PROFESSION? </a:t>
          </a:r>
          <a:endParaRPr lang="en-MY" b="1" dirty="0"/>
        </a:p>
      </dgm:t>
    </dgm:pt>
    <dgm:pt modelId="{EBD38B10-2A7E-447B-B6DA-9237ED4BCF1B}" type="parTrans" cxnId="{D9176EF8-9859-4BD9-803C-EA5519F9B658}">
      <dgm:prSet/>
      <dgm:spPr/>
      <dgm:t>
        <a:bodyPr/>
        <a:lstStyle/>
        <a:p>
          <a:endParaRPr lang="en-MY"/>
        </a:p>
      </dgm:t>
    </dgm:pt>
    <dgm:pt modelId="{B5B47284-6732-4AAF-83B4-6168C6D04DE0}" type="sibTrans" cxnId="{D9176EF8-9859-4BD9-803C-EA5519F9B658}">
      <dgm:prSet/>
      <dgm:spPr/>
      <dgm:t>
        <a:bodyPr/>
        <a:lstStyle/>
        <a:p>
          <a:endParaRPr lang="en-MY"/>
        </a:p>
      </dgm:t>
    </dgm:pt>
    <dgm:pt modelId="{3429FA84-2840-4651-BF84-5E9C0D3B0ACD}">
      <dgm:prSet phldrT="[Text]"/>
      <dgm:spPr/>
      <dgm:t>
        <a:bodyPr/>
        <a:lstStyle/>
        <a:p>
          <a:r>
            <a:rPr lang="en-MY" dirty="0" smtClean="0"/>
            <a:t>What teachers or educators are expected to know and;</a:t>
          </a:r>
          <a:endParaRPr lang="en-MY" dirty="0"/>
        </a:p>
      </dgm:t>
    </dgm:pt>
    <dgm:pt modelId="{6E33EEB2-1F1F-43FC-A4B3-FB76D5D79A38}" type="parTrans" cxnId="{4987A0A1-7603-4173-82DE-31C0713DD668}">
      <dgm:prSet/>
      <dgm:spPr/>
      <dgm:t>
        <a:bodyPr/>
        <a:lstStyle/>
        <a:p>
          <a:endParaRPr lang="en-MY"/>
        </a:p>
      </dgm:t>
    </dgm:pt>
    <dgm:pt modelId="{6A12AE6D-2F68-4C5A-9E23-662453D11812}" type="sibTrans" cxnId="{4987A0A1-7603-4173-82DE-31C0713DD668}">
      <dgm:prSet/>
      <dgm:spPr/>
      <dgm:t>
        <a:bodyPr/>
        <a:lstStyle/>
        <a:p>
          <a:endParaRPr lang="en-MY"/>
        </a:p>
      </dgm:t>
    </dgm:pt>
    <dgm:pt modelId="{76D859A0-E2EA-4378-9E71-294976A16C6E}">
      <dgm:prSet phldrT="[Text]"/>
      <dgm:spPr/>
      <dgm:t>
        <a:bodyPr/>
        <a:lstStyle/>
        <a:p>
          <a:r>
            <a:rPr lang="en-MY" b="1" dirty="0" smtClean="0"/>
            <a:t>SO WHAT IS TEACHER EFFECTIVENESS THEN?</a:t>
          </a:r>
          <a:endParaRPr lang="en-MY" b="1" dirty="0"/>
        </a:p>
      </dgm:t>
    </dgm:pt>
    <dgm:pt modelId="{E2F220D3-4419-4E17-BB0E-C5135CF1DFA8}" type="parTrans" cxnId="{E8141315-2CF9-4D47-A432-A26BB9F1FB6E}">
      <dgm:prSet/>
      <dgm:spPr/>
      <dgm:t>
        <a:bodyPr/>
        <a:lstStyle/>
        <a:p>
          <a:endParaRPr lang="en-MY"/>
        </a:p>
      </dgm:t>
    </dgm:pt>
    <dgm:pt modelId="{7D0C018B-6D81-42D6-858B-79FE09AEB3AF}" type="sibTrans" cxnId="{E8141315-2CF9-4D47-A432-A26BB9F1FB6E}">
      <dgm:prSet/>
      <dgm:spPr/>
      <dgm:t>
        <a:bodyPr/>
        <a:lstStyle/>
        <a:p>
          <a:endParaRPr lang="en-MY"/>
        </a:p>
      </dgm:t>
    </dgm:pt>
    <dgm:pt modelId="{9C80AAAF-C641-4AA8-8993-DC2AC55BD5EA}">
      <dgm:prSet phldrT="[Text]"/>
      <dgm:spPr/>
      <dgm:t>
        <a:bodyPr/>
        <a:lstStyle/>
        <a:p>
          <a:r>
            <a:rPr lang="en-MY" dirty="0" smtClean="0"/>
            <a:t>Be able to do</a:t>
          </a:r>
          <a:endParaRPr lang="en-MY" dirty="0"/>
        </a:p>
      </dgm:t>
    </dgm:pt>
    <dgm:pt modelId="{45860D96-2B83-4A0D-A187-E756BDEF5FB7}" type="parTrans" cxnId="{3789B931-B0AC-46E8-A018-64E20C6470B5}">
      <dgm:prSet/>
      <dgm:spPr/>
      <dgm:t>
        <a:bodyPr/>
        <a:lstStyle/>
        <a:p>
          <a:endParaRPr lang="en-MY"/>
        </a:p>
      </dgm:t>
    </dgm:pt>
    <dgm:pt modelId="{F14F4DD0-5108-4757-BA9B-5F667B1C0C43}" type="sibTrans" cxnId="{3789B931-B0AC-46E8-A018-64E20C6470B5}">
      <dgm:prSet/>
      <dgm:spPr/>
      <dgm:t>
        <a:bodyPr/>
        <a:lstStyle/>
        <a:p>
          <a:endParaRPr lang="en-MY"/>
        </a:p>
      </dgm:t>
    </dgm:pt>
    <dgm:pt modelId="{B6C06F4E-EE86-4F65-A70D-27EB93EE376F}">
      <dgm:prSet/>
      <dgm:spPr/>
      <dgm:t>
        <a:bodyPr/>
        <a:lstStyle/>
        <a:p>
          <a:pPr algn="just"/>
          <a:r>
            <a:rPr lang="en-MY" dirty="0" smtClean="0"/>
            <a:t>Design / planning learning activities and/or programmes of study;</a:t>
          </a:r>
          <a:endParaRPr lang="en-MY" dirty="0"/>
        </a:p>
      </dgm:t>
    </dgm:pt>
    <dgm:pt modelId="{733F3841-37CB-4D8B-847D-1C773D316706}" type="parTrans" cxnId="{CA0FD363-AFA4-4E95-BD46-BC6C1BFFFD21}">
      <dgm:prSet/>
      <dgm:spPr/>
      <dgm:t>
        <a:bodyPr/>
        <a:lstStyle/>
        <a:p>
          <a:endParaRPr lang="en-MY"/>
        </a:p>
      </dgm:t>
    </dgm:pt>
    <dgm:pt modelId="{E3E57B87-6739-4AD4-A469-FC69A9F4C10A}" type="sibTrans" cxnId="{CA0FD363-AFA4-4E95-BD46-BC6C1BFFFD21}">
      <dgm:prSet/>
      <dgm:spPr/>
      <dgm:t>
        <a:bodyPr/>
        <a:lstStyle/>
        <a:p>
          <a:endParaRPr lang="en-MY"/>
        </a:p>
      </dgm:t>
    </dgm:pt>
    <dgm:pt modelId="{B6E87FE2-565B-4204-A179-9775A29B22B6}">
      <dgm:prSet/>
      <dgm:spPr/>
      <dgm:t>
        <a:bodyPr/>
        <a:lstStyle/>
        <a:p>
          <a:pPr algn="just"/>
          <a:r>
            <a:rPr lang="en-MY" dirty="0" smtClean="0"/>
            <a:t>Teaching and supporting student learning; assessment and giving feedback to learners;</a:t>
          </a:r>
          <a:endParaRPr lang="en-MY" dirty="0"/>
        </a:p>
      </dgm:t>
    </dgm:pt>
    <dgm:pt modelId="{9CD2E882-6655-4088-941A-BA65E87B23FA}" type="parTrans" cxnId="{A10C1979-6A99-47DB-8E8C-3278166A4DDB}">
      <dgm:prSet/>
      <dgm:spPr/>
      <dgm:t>
        <a:bodyPr/>
        <a:lstStyle/>
        <a:p>
          <a:endParaRPr lang="en-MY"/>
        </a:p>
      </dgm:t>
    </dgm:pt>
    <dgm:pt modelId="{3EA357B5-525E-434E-B2E7-A3B6B34F8158}" type="sibTrans" cxnId="{A10C1979-6A99-47DB-8E8C-3278166A4DDB}">
      <dgm:prSet/>
      <dgm:spPr/>
      <dgm:t>
        <a:bodyPr/>
        <a:lstStyle/>
        <a:p>
          <a:endParaRPr lang="en-MY"/>
        </a:p>
      </dgm:t>
    </dgm:pt>
    <dgm:pt modelId="{6B323C57-5375-459C-B597-B4112D0B6807}">
      <dgm:prSet/>
      <dgm:spPr/>
      <dgm:t>
        <a:bodyPr/>
        <a:lstStyle/>
        <a:p>
          <a:pPr algn="just"/>
          <a:r>
            <a:rPr lang="en-MY" dirty="0" smtClean="0"/>
            <a:t>Developing effective learning environments  student guidance and support</a:t>
          </a:r>
          <a:endParaRPr lang="en-MY" dirty="0"/>
        </a:p>
      </dgm:t>
    </dgm:pt>
    <dgm:pt modelId="{0A758DB7-7761-47E5-91E7-9BEB90A6792D}" type="parTrans" cxnId="{8ECEA5B7-D71E-4830-A4EF-D79D8AE641D3}">
      <dgm:prSet/>
      <dgm:spPr/>
      <dgm:t>
        <a:bodyPr/>
        <a:lstStyle/>
        <a:p>
          <a:endParaRPr lang="en-MY"/>
        </a:p>
      </dgm:t>
    </dgm:pt>
    <dgm:pt modelId="{AD8FF429-12ED-4861-B2C7-7B4131F21EF3}" type="sibTrans" cxnId="{8ECEA5B7-D71E-4830-A4EF-D79D8AE641D3}">
      <dgm:prSet/>
      <dgm:spPr/>
      <dgm:t>
        <a:bodyPr/>
        <a:lstStyle/>
        <a:p>
          <a:endParaRPr lang="en-MY"/>
        </a:p>
      </dgm:t>
    </dgm:pt>
    <dgm:pt modelId="{4656A71F-7E8E-4627-B1E6-6178BE5E7D8D}">
      <dgm:prSet/>
      <dgm:spPr/>
      <dgm:t>
        <a:bodyPr/>
        <a:lstStyle/>
        <a:p>
          <a:pPr algn="just"/>
          <a:r>
            <a:rPr lang="en-MY" dirty="0" smtClean="0"/>
            <a:t>System integration of scholarship, research and professional activities with teaching and supporting learning;</a:t>
          </a:r>
          <a:endParaRPr lang="en-MY" dirty="0"/>
        </a:p>
      </dgm:t>
    </dgm:pt>
    <dgm:pt modelId="{6C89185D-A750-475D-AAE6-A4236D72D282}" type="parTrans" cxnId="{81193BBF-1D81-49FD-A27B-B83A4D7E0CA9}">
      <dgm:prSet/>
      <dgm:spPr/>
      <dgm:t>
        <a:bodyPr/>
        <a:lstStyle/>
        <a:p>
          <a:endParaRPr lang="en-MY"/>
        </a:p>
      </dgm:t>
    </dgm:pt>
    <dgm:pt modelId="{E66257EA-A435-49F3-A428-4FC2B0E2471A}" type="sibTrans" cxnId="{81193BBF-1D81-49FD-A27B-B83A4D7E0CA9}">
      <dgm:prSet/>
      <dgm:spPr/>
      <dgm:t>
        <a:bodyPr/>
        <a:lstStyle/>
        <a:p>
          <a:endParaRPr lang="en-MY"/>
        </a:p>
      </dgm:t>
    </dgm:pt>
    <dgm:pt modelId="{EE8E0D2B-88F5-461E-8EF9-C98CEB97B043}">
      <dgm:prSet/>
      <dgm:spPr/>
      <dgm:t>
        <a:bodyPr/>
        <a:lstStyle/>
        <a:p>
          <a:pPr algn="just"/>
          <a:r>
            <a:rPr lang="en-MY" dirty="0" smtClean="0"/>
            <a:t>Evaluation of practice and continuing professional development.</a:t>
          </a:r>
          <a:endParaRPr lang="en-MY" dirty="0"/>
        </a:p>
      </dgm:t>
    </dgm:pt>
    <dgm:pt modelId="{FC6BAEED-F452-4E15-B9F6-D30524A543BB}" type="parTrans" cxnId="{A7D8641C-9D0D-47DF-958F-D25784160A3D}">
      <dgm:prSet/>
      <dgm:spPr/>
      <dgm:t>
        <a:bodyPr/>
        <a:lstStyle/>
        <a:p>
          <a:endParaRPr lang="en-MY"/>
        </a:p>
      </dgm:t>
    </dgm:pt>
    <dgm:pt modelId="{0CE76228-5AF6-409F-9E7C-6D1F8B33E807}" type="sibTrans" cxnId="{A7D8641C-9D0D-47DF-958F-D25784160A3D}">
      <dgm:prSet/>
      <dgm:spPr/>
      <dgm:t>
        <a:bodyPr/>
        <a:lstStyle/>
        <a:p>
          <a:endParaRPr lang="en-MY"/>
        </a:p>
      </dgm:t>
    </dgm:pt>
    <dgm:pt modelId="{1B7079A1-455C-42BC-8817-3BC94686F88A}" type="pres">
      <dgm:prSet presAssocID="{8297A138-9AD4-433B-A477-B687883ED833}" presName="linear" presStyleCnt="0">
        <dgm:presLayoutVars>
          <dgm:animLvl val="lvl"/>
          <dgm:resizeHandles val="exact"/>
        </dgm:presLayoutVars>
      </dgm:prSet>
      <dgm:spPr/>
      <dgm:t>
        <a:bodyPr/>
        <a:lstStyle/>
        <a:p>
          <a:endParaRPr lang="en-MY"/>
        </a:p>
      </dgm:t>
    </dgm:pt>
    <dgm:pt modelId="{48B93522-3C90-4DEE-9CE4-3114110C280E}" type="pres">
      <dgm:prSet presAssocID="{5CA2205A-4259-42EC-9DEF-04C5C238249E}" presName="parentText" presStyleLbl="node1" presStyleIdx="0" presStyleCnt="2">
        <dgm:presLayoutVars>
          <dgm:chMax val="0"/>
          <dgm:bulletEnabled val="1"/>
        </dgm:presLayoutVars>
      </dgm:prSet>
      <dgm:spPr/>
      <dgm:t>
        <a:bodyPr/>
        <a:lstStyle/>
        <a:p>
          <a:endParaRPr lang="en-MY"/>
        </a:p>
      </dgm:t>
    </dgm:pt>
    <dgm:pt modelId="{16029F5E-1589-47EC-BE9C-0DD9592E8D5E}" type="pres">
      <dgm:prSet presAssocID="{5CA2205A-4259-42EC-9DEF-04C5C238249E}" presName="childText" presStyleLbl="revTx" presStyleIdx="0" presStyleCnt="2">
        <dgm:presLayoutVars>
          <dgm:bulletEnabled val="1"/>
        </dgm:presLayoutVars>
      </dgm:prSet>
      <dgm:spPr/>
      <dgm:t>
        <a:bodyPr/>
        <a:lstStyle/>
        <a:p>
          <a:endParaRPr lang="en-MY"/>
        </a:p>
      </dgm:t>
    </dgm:pt>
    <dgm:pt modelId="{DB6242ED-C7FE-40B3-9FCE-158D9C15434E}" type="pres">
      <dgm:prSet presAssocID="{76D859A0-E2EA-4378-9E71-294976A16C6E}" presName="parentText" presStyleLbl="node1" presStyleIdx="1" presStyleCnt="2">
        <dgm:presLayoutVars>
          <dgm:chMax val="0"/>
          <dgm:bulletEnabled val="1"/>
        </dgm:presLayoutVars>
      </dgm:prSet>
      <dgm:spPr/>
      <dgm:t>
        <a:bodyPr/>
        <a:lstStyle/>
        <a:p>
          <a:endParaRPr lang="en-MY"/>
        </a:p>
      </dgm:t>
    </dgm:pt>
    <dgm:pt modelId="{D179ADE5-54D9-4916-B10D-F3CBAB39AB04}" type="pres">
      <dgm:prSet presAssocID="{76D859A0-E2EA-4378-9E71-294976A16C6E}" presName="childText" presStyleLbl="revTx" presStyleIdx="1" presStyleCnt="2">
        <dgm:presLayoutVars>
          <dgm:bulletEnabled val="1"/>
        </dgm:presLayoutVars>
      </dgm:prSet>
      <dgm:spPr/>
      <dgm:t>
        <a:bodyPr/>
        <a:lstStyle/>
        <a:p>
          <a:endParaRPr lang="en-MY"/>
        </a:p>
      </dgm:t>
    </dgm:pt>
  </dgm:ptLst>
  <dgm:cxnLst>
    <dgm:cxn modelId="{5906A5DE-4F59-4AAA-B86F-8EB75BCA5185}" type="presOf" srcId="{9C80AAAF-C641-4AA8-8993-DC2AC55BD5EA}" destId="{16029F5E-1589-47EC-BE9C-0DD9592E8D5E}" srcOrd="0" destOrd="1" presId="urn:microsoft.com/office/officeart/2005/8/layout/vList2"/>
    <dgm:cxn modelId="{5D63513D-3F53-4FFF-A193-439FF9EA1430}" type="presOf" srcId="{B6E87FE2-565B-4204-A179-9775A29B22B6}" destId="{D179ADE5-54D9-4916-B10D-F3CBAB39AB04}" srcOrd="0" destOrd="1" presId="urn:microsoft.com/office/officeart/2005/8/layout/vList2"/>
    <dgm:cxn modelId="{A10C1979-6A99-47DB-8E8C-3278166A4DDB}" srcId="{76D859A0-E2EA-4378-9E71-294976A16C6E}" destId="{B6E87FE2-565B-4204-A179-9775A29B22B6}" srcOrd="1" destOrd="0" parTransId="{9CD2E882-6655-4088-941A-BA65E87B23FA}" sibTransId="{3EA357B5-525E-434E-B2E7-A3B6B34F8158}"/>
    <dgm:cxn modelId="{D353D1F8-E085-4856-9ED8-9F7BFB6E7798}" type="presOf" srcId="{76D859A0-E2EA-4378-9E71-294976A16C6E}" destId="{DB6242ED-C7FE-40B3-9FCE-158D9C15434E}" srcOrd="0" destOrd="0" presId="urn:microsoft.com/office/officeart/2005/8/layout/vList2"/>
    <dgm:cxn modelId="{81193BBF-1D81-49FD-A27B-B83A4D7E0CA9}" srcId="{76D859A0-E2EA-4378-9E71-294976A16C6E}" destId="{4656A71F-7E8E-4627-B1E6-6178BE5E7D8D}" srcOrd="3" destOrd="0" parTransId="{6C89185D-A750-475D-AAE6-A4236D72D282}" sibTransId="{E66257EA-A435-49F3-A428-4FC2B0E2471A}"/>
    <dgm:cxn modelId="{D2DB7CFA-E9F7-439F-8A66-2C4D0E2FAF83}" type="presOf" srcId="{B6C06F4E-EE86-4F65-A70D-27EB93EE376F}" destId="{D179ADE5-54D9-4916-B10D-F3CBAB39AB04}" srcOrd="0" destOrd="0" presId="urn:microsoft.com/office/officeart/2005/8/layout/vList2"/>
    <dgm:cxn modelId="{4F01513D-AD11-42B5-948F-657A89687B82}" type="presOf" srcId="{6B323C57-5375-459C-B597-B4112D0B6807}" destId="{D179ADE5-54D9-4916-B10D-F3CBAB39AB04}" srcOrd="0" destOrd="2" presId="urn:microsoft.com/office/officeart/2005/8/layout/vList2"/>
    <dgm:cxn modelId="{4987A0A1-7603-4173-82DE-31C0713DD668}" srcId="{5CA2205A-4259-42EC-9DEF-04C5C238249E}" destId="{3429FA84-2840-4651-BF84-5E9C0D3B0ACD}" srcOrd="0" destOrd="0" parTransId="{6E33EEB2-1F1F-43FC-A4B3-FB76D5D79A38}" sibTransId="{6A12AE6D-2F68-4C5A-9E23-662453D11812}"/>
    <dgm:cxn modelId="{F8A3A658-BF34-49EE-A449-7F737F4BF295}" type="presOf" srcId="{3429FA84-2840-4651-BF84-5E9C0D3B0ACD}" destId="{16029F5E-1589-47EC-BE9C-0DD9592E8D5E}" srcOrd="0" destOrd="0" presId="urn:microsoft.com/office/officeart/2005/8/layout/vList2"/>
    <dgm:cxn modelId="{3789B931-B0AC-46E8-A018-64E20C6470B5}" srcId="{5CA2205A-4259-42EC-9DEF-04C5C238249E}" destId="{9C80AAAF-C641-4AA8-8993-DC2AC55BD5EA}" srcOrd="1" destOrd="0" parTransId="{45860D96-2B83-4A0D-A187-E756BDEF5FB7}" sibTransId="{F14F4DD0-5108-4757-BA9B-5F667B1C0C43}"/>
    <dgm:cxn modelId="{0D9E47E9-9323-4E39-9EFD-8584527F2FC2}" type="presOf" srcId="{4656A71F-7E8E-4627-B1E6-6178BE5E7D8D}" destId="{D179ADE5-54D9-4916-B10D-F3CBAB39AB04}" srcOrd="0" destOrd="3" presId="urn:microsoft.com/office/officeart/2005/8/layout/vList2"/>
    <dgm:cxn modelId="{E8141315-2CF9-4D47-A432-A26BB9F1FB6E}" srcId="{8297A138-9AD4-433B-A477-B687883ED833}" destId="{76D859A0-E2EA-4378-9E71-294976A16C6E}" srcOrd="1" destOrd="0" parTransId="{E2F220D3-4419-4E17-BB0E-C5135CF1DFA8}" sibTransId="{7D0C018B-6D81-42D6-858B-79FE09AEB3AF}"/>
    <dgm:cxn modelId="{1631C5FE-F6AD-425F-B64B-F672C89E1DC9}" type="presOf" srcId="{5CA2205A-4259-42EC-9DEF-04C5C238249E}" destId="{48B93522-3C90-4DEE-9CE4-3114110C280E}" srcOrd="0" destOrd="0" presId="urn:microsoft.com/office/officeart/2005/8/layout/vList2"/>
    <dgm:cxn modelId="{B210F569-A500-4397-B02E-4CD21F9C4AD8}" type="presOf" srcId="{EE8E0D2B-88F5-461E-8EF9-C98CEB97B043}" destId="{D179ADE5-54D9-4916-B10D-F3CBAB39AB04}" srcOrd="0" destOrd="4" presId="urn:microsoft.com/office/officeart/2005/8/layout/vList2"/>
    <dgm:cxn modelId="{8ECEA5B7-D71E-4830-A4EF-D79D8AE641D3}" srcId="{76D859A0-E2EA-4378-9E71-294976A16C6E}" destId="{6B323C57-5375-459C-B597-B4112D0B6807}" srcOrd="2" destOrd="0" parTransId="{0A758DB7-7761-47E5-91E7-9BEB90A6792D}" sibTransId="{AD8FF429-12ED-4861-B2C7-7B4131F21EF3}"/>
    <dgm:cxn modelId="{A7D8641C-9D0D-47DF-958F-D25784160A3D}" srcId="{76D859A0-E2EA-4378-9E71-294976A16C6E}" destId="{EE8E0D2B-88F5-461E-8EF9-C98CEB97B043}" srcOrd="4" destOrd="0" parTransId="{FC6BAEED-F452-4E15-B9F6-D30524A543BB}" sibTransId="{0CE76228-5AF6-409F-9E7C-6D1F8B33E807}"/>
    <dgm:cxn modelId="{EAC9E411-A0AA-46FD-9EE6-C5F818C24C46}" type="presOf" srcId="{8297A138-9AD4-433B-A477-B687883ED833}" destId="{1B7079A1-455C-42BC-8817-3BC94686F88A}" srcOrd="0" destOrd="0" presId="urn:microsoft.com/office/officeart/2005/8/layout/vList2"/>
    <dgm:cxn modelId="{CA0FD363-AFA4-4E95-BD46-BC6C1BFFFD21}" srcId="{76D859A0-E2EA-4378-9E71-294976A16C6E}" destId="{B6C06F4E-EE86-4F65-A70D-27EB93EE376F}" srcOrd="0" destOrd="0" parTransId="{733F3841-37CB-4D8B-847D-1C773D316706}" sibTransId="{E3E57B87-6739-4AD4-A469-FC69A9F4C10A}"/>
    <dgm:cxn modelId="{D9176EF8-9859-4BD9-803C-EA5519F9B658}" srcId="{8297A138-9AD4-433B-A477-B687883ED833}" destId="{5CA2205A-4259-42EC-9DEF-04C5C238249E}" srcOrd="0" destOrd="0" parTransId="{EBD38B10-2A7E-447B-B6DA-9237ED4BCF1B}" sibTransId="{B5B47284-6732-4AAF-83B4-6168C6D04DE0}"/>
    <dgm:cxn modelId="{EB998FB0-A7D4-40F9-B600-5B99B0272749}" type="presParOf" srcId="{1B7079A1-455C-42BC-8817-3BC94686F88A}" destId="{48B93522-3C90-4DEE-9CE4-3114110C280E}" srcOrd="0" destOrd="0" presId="urn:microsoft.com/office/officeart/2005/8/layout/vList2"/>
    <dgm:cxn modelId="{354DEC01-4A87-41EB-BE31-B9A2EBECE818}" type="presParOf" srcId="{1B7079A1-455C-42BC-8817-3BC94686F88A}" destId="{16029F5E-1589-47EC-BE9C-0DD9592E8D5E}" srcOrd="1" destOrd="0" presId="urn:microsoft.com/office/officeart/2005/8/layout/vList2"/>
    <dgm:cxn modelId="{611C188D-6F74-4DE8-B8AC-EC243F6AA87C}" type="presParOf" srcId="{1B7079A1-455C-42BC-8817-3BC94686F88A}" destId="{DB6242ED-C7FE-40B3-9FCE-158D9C15434E}" srcOrd="2" destOrd="0" presId="urn:microsoft.com/office/officeart/2005/8/layout/vList2"/>
    <dgm:cxn modelId="{EC2EAEE7-B271-4C99-A0B2-32483BD4AAFD}" type="presParOf" srcId="{1B7079A1-455C-42BC-8817-3BC94686F88A}" destId="{D179ADE5-54D9-4916-B10D-F3CBAB39AB04}"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571500-04FA-4224-B39B-2C1FCC6F99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9EECF6A3-9578-433C-A206-CC2595E0C083}">
      <dgm:prSet phldrT="[Text]"/>
      <dgm:spPr/>
      <dgm:t>
        <a:bodyPr/>
        <a:lstStyle/>
        <a:p>
          <a:r>
            <a:rPr lang="en-MY" b="1" dirty="0" smtClean="0"/>
            <a:t>WHAT TEACHERS OR EDUCATORS ARE EXPECTED TO KNOW!</a:t>
          </a:r>
          <a:endParaRPr lang="en-MY" b="1" dirty="0"/>
        </a:p>
      </dgm:t>
    </dgm:pt>
    <dgm:pt modelId="{BD12246D-77ED-433A-A743-E258A8BAB39B}" type="parTrans" cxnId="{207BFBE8-43A4-4D6B-9457-19092DBE4340}">
      <dgm:prSet/>
      <dgm:spPr/>
      <dgm:t>
        <a:bodyPr/>
        <a:lstStyle/>
        <a:p>
          <a:endParaRPr lang="en-MY"/>
        </a:p>
      </dgm:t>
    </dgm:pt>
    <dgm:pt modelId="{F20EABEC-C7BA-42A4-A4F8-5652D43C491E}" type="sibTrans" cxnId="{207BFBE8-43A4-4D6B-9457-19092DBE4340}">
      <dgm:prSet/>
      <dgm:spPr/>
      <dgm:t>
        <a:bodyPr/>
        <a:lstStyle/>
        <a:p>
          <a:endParaRPr lang="en-MY"/>
        </a:p>
      </dgm:t>
    </dgm:pt>
    <dgm:pt modelId="{6D4F0621-956F-46A5-9494-BE30D40D8201}">
      <dgm:prSet phldrT="[Text]"/>
      <dgm:spPr/>
      <dgm:t>
        <a:bodyPr/>
        <a:lstStyle/>
        <a:p>
          <a:pPr algn="just"/>
          <a:r>
            <a:rPr lang="en-MY" dirty="0" smtClean="0"/>
            <a:t>the subject matter;</a:t>
          </a:r>
          <a:endParaRPr lang="en-MY" dirty="0"/>
        </a:p>
      </dgm:t>
    </dgm:pt>
    <dgm:pt modelId="{D37DA7AB-D8F6-4B37-BE71-EC9C99F957D0}" type="parTrans" cxnId="{83ED9822-A4E9-4982-B5C4-8888BD5C2BD1}">
      <dgm:prSet/>
      <dgm:spPr/>
      <dgm:t>
        <a:bodyPr/>
        <a:lstStyle/>
        <a:p>
          <a:endParaRPr lang="en-MY"/>
        </a:p>
      </dgm:t>
    </dgm:pt>
    <dgm:pt modelId="{B7A7DD79-D5CF-4D68-BE8C-4D12651F01A4}" type="sibTrans" cxnId="{83ED9822-A4E9-4982-B5C4-8888BD5C2BD1}">
      <dgm:prSet/>
      <dgm:spPr/>
      <dgm:t>
        <a:bodyPr/>
        <a:lstStyle/>
        <a:p>
          <a:endParaRPr lang="en-MY"/>
        </a:p>
      </dgm:t>
    </dgm:pt>
    <dgm:pt modelId="{E1763644-216F-4407-9818-5F14A0F4BADF}">
      <dgm:prSet phldrT="[Text]"/>
      <dgm:spPr/>
      <dgm:t>
        <a:bodyPr/>
        <a:lstStyle/>
        <a:p>
          <a:r>
            <a:rPr lang="en-MY" b="1" dirty="0" smtClean="0"/>
            <a:t>WHAT THEY ARE BE ABLE TO DO!</a:t>
          </a:r>
          <a:endParaRPr lang="en-MY" b="1" dirty="0"/>
        </a:p>
      </dgm:t>
    </dgm:pt>
    <dgm:pt modelId="{D399C6A2-137C-4203-ABFB-B340E5D417B7}" type="parTrans" cxnId="{14FAC3F4-8E05-47FE-8323-9509947D8A40}">
      <dgm:prSet/>
      <dgm:spPr/>
      <dgm:t>
        <a:bodyPr/>
        <a:lstStyle/>
        <a:p>
          <a:endParaRPr lang="en-MY"/>
        </a:p>
      </dgm:t>
    </dgm:pt>
    <dgm:pt modelId="{5CCDADE3-066D-4DEF-85C8-60AF8CB5C00D}" type="sibTrans" cxnId="{14FAC3F4-8E05-47FE-8323-9509947D8A40}">
      <dgm:prSet/>
      <dgm:spPr/>
      <dgm:t>
        <a:bodyPr/>
        <a:lstStyle/>
        <a:p>
          <a:endParaRPr lang="en-MY"/>
        </a:p>
      </dgm:t>
    </dgm:pt>
    <dgm:pt modelId="{FD54B86C-B6EF-4249-A56B-3C370A69750B}">
      <dgm:prSet phldrT="[Text]"/>
      <dgm:spPr/>
      <dgm:t>
        <a:bodyPr/>
        <a:lstStyle/>
        <a:p>
          <a:pPr algn="just"/>
          <a:r>
            <a:rPr lang="en-MY" dirty="0" smtClean="0"/>
            <a:t>design and planning of learning activities and/or programmes of study;</a:t>
          </a:r>
          <a:endParaRPr lang="en-MY" dirty="0"/>
        </a:p>
      </dgm:t>
    </dgm:pt>
    <dgm:pt modelId="{11B767D1-7959-4CAB-8709-B75426EF0F95}" type="parTrans" cxnId="{36C61F86-AC0A-4611-9D2E-A434318BB696}">
      <dgm:prSet/>
      <dgm:spPr/>
      <dgm:t>
        <a:bodyPr/>
        <a:lstStyle/>
        <a:p>
          <a:endParaRPr lang="en-MY"/>
        </a:p>
      </dgm:t>
    </dgm:pt>
    <dgm:pt modelId="{F53BF8E9-F9B9-4D23-8288-ECF4AA7D5662}" type="sibTrans" cxnId="{36C61F86-AC0A-4611-9D2E-A434318BB696}">
      <dgm:prSet/>
      <dgm:spPr/>
      <dgm:t>
        <a:bodyPr/>
        <a:lstStyle/>
        <a:p>
          <a:endParaRPr lang="en-MY"/>
        </a:p>
      </dgm:t>
    </dgm:pt>
    <dgm:pt modelId="{9C709AD4-C6CA-4B15-A05A-CB152A76A1AC}">
      <dgm:prSet/>
      <dgm:spPr/>
      <dgm:t>
        <a:bodyPr/>
        <a:lstStyle/>
        <a:p>
          <a:pPr algn="just"/>
          <a:r>
            <a:rPr lang="en-MY" dirty="0" smtClean="0"/>
            <a:t>appropriate methods for teaching and learning in the subject area and at the level of the academic programme;</a:t>
          </a:r>
          <a:endParaRPr lang="en-MY" dirty="0"/>
        </a:p>
      </dgm:t>
    </dgm:pt>
    <dgm:pt modelId="{EE488A4D-0E0C-485C-9203-4A0163B02474}" type="parTrans" cxnId="{9BC82386-3D3E-4FAA-8C3B-CEF829E425FA}">
      <dgm:prSet/>
      <dgm:spPr/>
      <dgm:t>
        <a:bodyPr/>
        <a:lstStyle/>
        <a:p>
          <a:endParaRPr lang="en-MY"/>
        </a:p>
      </dgm:t>
    </dgm:pt>
    <dgm:pt modelId="{13B5E39D-30B2-42FE-9A70-E69305265064}" type="sibTrans" cxnId="{9BC82386-3D3E-4FAA-8C3B-CEF829E425FA}">
      <dgm:prSet/>
      <dgm:spPr/>
      <dgm:t>
        <a:bodyPr/>
        <a:lstStyle/>
        <a:p>
          <a:endParaRPr lang="en-MY"/>
        </a:p>
      </dgm:t>
    </dgm:pt>
    <dgm:pt modelId="{C481CEB9-1F79-4C79-BDBD-880736BEFBE7}">
      <dgm:prSet/>
      <dgm:spPr/>
      <dgm:t>
        <a:bodyPr/>
        <a:lstStyle/>
        <a:p>
          <a:pPr algn="just"/>
          <a:r>
            <a:rPr lang="en-MY" dirty="0" smtClean="0"/>
            <a:t>how students learn, both generally and in the subject;</a:t>
          </a:r>
          <a:endParaRPr lang="en-MY" dirty="0"/>
        </a:p>
      </dgm:t>
    </dgm:pt>
    <dgm:pt modelId="{30C3F33C-438E-43C5-A16B-8E6AC300A769}" type="parTrans" cxnId="{4AF562B2-C47F-4556-B5BF-6D855DA183FA}">
      <dgm:prSet/>
      <dgm:spPr/>
      <dgm:t>
        <a:bodyPr/>
        <a:lstStyle/>
        <a:p>
          <a:endParaRPr lang="en-MY"/>
        </a:p>
      </dgm:t>
    </dgm:pt>
    <dgm:pt modelId="{31F327DA-4979-4ED3-B239-540F3F51A72C}" type="sibTrans" cxnId="{4AF562B2-C47F-4556-B5BF-6D855DA183FA}">
      <dgm:prSet/>
      <dgm:spPr/>
      <dgm:t>
        <a:bodyPr/>
        <a:lstStyle/>
        <a:p>
          <a:endParaRPr lang="en-MY"/>
        </a:p>
      </dgm:t>
    </dgm:pt>
    <dgm:pt modelId="{A0204B15-5999-439A-813A-17186E3B8214}">
      <dgm:prSet/>
      <dgm:spPr/>
      <dgm:t>
        <a:bodyPr/>
        <a:lstStyle/>
        <a:p>
          <a:pPr algn="just"/>
          <a:r>
            <a:rPr lang="en-MY" dirty="0" smtClean="0"/>
            <a:t>the use of appropriate learning technologies;</a:t>
          </a:r>
          <a:endParaRPr lang="en-MY" dirty="0"/>
        </a:p>
      </dgm:t>
    </dgm:pt>
    <dgm:pt modelId="{D177B875-69F4-4950-B6BA-09E0BB22C4BE}" type="parTrans" cxnId="{30B8822E-DC21-4ACE-993B-2C7A3A199FB3}">
      <dgm:prSet/>
      <dgm:spPr/>
      <dgm:t>
        <a:bodyPr/>
        <a:lstStyle/>
        <a:p>
          <a:endParaRPr lang="en-MY"/>
        </a:p>
      </dgm:t>
    </dgm:pt>
    <dgm:pt modelId="{1D84AC74-5DD5-4706-8E52-B27A5BCA1B8A}" type="sibTrans" cxnId="{30B8822E-DC21-4ACE-993B-2C7A3A199FB3}">
      <dgm:prSet/>
      <dgm:spPr/>
      <dgm:t>
        <a:bodyPr/>
        <a:lstStyle/>
        <a:p>
          <a:endParaRPr lang="en-MY"/>
        </a:p>
      </dgm:t>
    </dgm:pt>
    <dgm:pt modelId="{BC9CB37B-20A8-4379-8D3C-D6FEDEE69992}">
      <dgm:prSet/>
      <dgm:spPr/>
      <dgm:t>
        <a:bodyPr/>
        <a:lstStyle/>
        <a:p>
          <a:pPr algn="just"/>
          <a:r>
            <a:rPr lang="en-MY" dirty="0" smtClean="0"/>
            <a:t>methods for evaluating the effectiveness of teaching;</a:t>
          </a:r>
          <a:endParaRPr lang="en-MY" dirty="0"/>
        </a:p>
      </dgm:t>
    </dgm:pt>
    <dgm:pt modelId="{41648085-8A06-4CF8-9694-65FEB470973C}" type="parTrans" cxnId="{AE803655-E25B-44A2-A433-32181C1FAFE0}">
      <dgm:prSet/>
      <dgm:spPr/>
      <dgm:t>
        <a:bodyPr/>
        <a:lstStyle/>
        <a:p>
          <a:endParaRPr lang="en-MY"/>
        </a:p>
      </dgm:t>
    </dgm:pt>
    <dgm:pt modelId="{2B301154-8613-4733-B7F5-2681143014BA}" type="sibTrans" cxnId="{AE803655-E25B-44A2-A433-32181C1FAFE0}">
      <dgm:prSet/>
      <dgm:spPr/>
      <dgm:t>
        <a:bodyPr/>
        <a:lstStyle/>
        <a:p>
          <a:endParaRPr lang="en-MY"/>
        </a:p>
      </dgm:t>
    </dgm:pt>
    <dgm:pt modelId="{C0C240B3-353B-47D9-9F7C-ED1D92D6DB88}">
      <dgm:prSet/>
      <dgm:spPr/>
      <dgm:t>
        <a:bodyPr/>
        <a:lstStyle/>
        <a:p>
          <a:pPr algn="just"/>
          <a:r>
            <a:rPr lang="en-MY" dirty="0" smtClean="0"/>
            <a:t>implications of quality assurance and enhancement for professional practice</a:t>
          </a:r>
          <a:endParaRPr lang="en-MY" dirty="0"/>
        </a:p>
      </dgm:t>
    </dgm:pt>
    <dgm:pt modelId="{2A2204C7-EAA6-4F47-B824-8A5FE080DF5F}" type="parTrans" cxnId="{5B6B30CF-D074-481B-AE8A-FDE3694414DF}">
      <dgm:prSet/>
      <dgm:spPr/>
      <dgm:t>
        <a:bodyPr/>
        <a:lstStyle/>
        <a:p>
          <a:endParaRPr lang="en-MY"/>
        </a:p>
      </dgm:t>
    </dgm:pt>
    <dgm:pt modelId="{E2DBCB0F-9E00-4263-AEE8-0486C33338F8}" type="sibTrans" cxnId="{5B6B30CF-D074-481B-AE8A-FDE3694414DF}">
      <dgm:prSet/>
      <dgm:spPr/>
      <dgm:t>
        <a:bodyPr/>
        <a:lstStyle/>
        <a:p>
          <a:endParaRPr lang="en-MY"/>
        </a:p>
      </dgm:t>
    </dgm:pt>
    <dgm:pt modelId="{A0881879-AAB9-469E-B864-311FFBE2CC84}">
      <dgm:prSet/>
      <dgm:spPr/>
      <dgm:t>
        <a:bodyPr/>
        <a:lstStyle/>
        <a:p>
          <a:pPr algn="just"/>
          <a:r>
            <a:rPr lang="en-MY" dirty="0" smtClean="0"/>
            <a:t>teaching and supporting student learning;</a:t>
          </a:r>
          <a:endParaRPr lang="en-MY" dirty="0"/>
        </a:p>
      </dgm:t>
    </dgm:pt>
    <dgm:pt modelId="{E55933D1-5073-4F45-85B8-93DF4E256338}" type="parTrans" cxnId="{3F9E39F2-8421-4603-AE78-A55F4C29E3DF}">
      <dgm:prSet/>
      <dgm:spPr/>
      <dgm:t>
        <a:bodyPr/>
        <a:lstStyle/>
        <a:p>
          <a:endParaRPr lang="en-MY"/>
        </a:p>
      </dgm:t>
    </dgm:pt>
    <dgm:pt modelId="{A646C9AA-AA4B-4DB6-9FD4-BE44F401833D}" type="sibTrans" cxnId="{3F9E39F2-8421-4603-AE78-A55F4C29E3DF}">
      <dgm:prSet/>
      <dgm:spPr/>
      <dgm:t>
        <a:bodyPr/>
        <a:lstStyle/>
        <a:p>
          <a:endParaRPr lang="en-MY"/>
        </a:p>
      </dgm:t>
    </dgm:pt>
    <dgm:pt modelId="{04833745-9FC5-4026-974D-DD790CC2E7F8}">
      <dgm:prSet/>
      <dgm:spPr/>
      <dgm:t>
        <a:bodyPr/>
        <a:lstStyle/>
        <a:p>
          <a:pPr algn="just"/>
          <a:r>
            <a:rPr lang="en-MY" dirty="0" smtClean="0"/>
            <a:t>assessment and giving feedback to learners;</a:t>
          </a:r>
          <a:endParaRPr lang="en-MY" dirty="0"/>
        </a:p>
      </dgm:t>
    </dgm:pt>
    <dgm:pt modelId="{B0071440-3C2C-493A-9A0F-40C9D7EA9F7B}" type="parTrans" cxnId="{34418DB8-0BD8-47E4-9924-23B055C27AD7}">
      <dgm:prSet/>
      <dgm:spPr/>
      <dgm:t>
        <a:bodyPr/>
        <a:lstStyle/>
        <a:p>
          <a:endParaRPr lang="en-MY"/>
        </a:p>
      </dgm:t>
    </dgm:pt>
    <dgm:pt modelId="{08784545-FA41-4365-8AB9-B8B09C2CA7EB}" type="sibTrans" cxnId="{34418DB8-0BD8-47E4-9924-23B055C27AD7}">
      <dgm:prSet/>
      <dgm:spPr/>
      <dgm:t>
        <a:bodyPr/>
        <a:lstStyle/>
        <a:p>
          <a:endParaRPr lang="en-MY"/>
        </a:p>
      </dgm:t>
    </dgm:pt>
    <dgm:pt modelId="{7493D4CE-9A26-4755-A808-30E067BB1BB8}">
      <dgm:prSet/>
      <dgm:spPr/>
      <dgm:t>
        <a:bodyPr/>
        <a:lstStyle/>
        <a:p>
          <a:pPr algn="just"/>
          <a:r>
            <a:rPr lang="en-MY" dirty="0" smtClean="0"/>
            <a:t>developing effective learning environments and student guidance and support</a:t>
          </a:r>
          <a:endParaRPr lang="en-MY" dirty="0"/>
        </a:p>
      </dgm:t>
    </dgm:pt>
    <dgm:pt modelId="{E788443B-DFAC-4208-AE34-F13E46E6F98C}" type="parTrans" cxnId="{8BD1DC15-E249-46E0-BB46-B890D4094FBD}">
      <dgm:prSet/>
      <dgm:spPr/>
      <dgm:t>
        <a:bodyPr/>
        <a:lstStyle/>
        <a:p>
          <a:endParaRPr lang="en-MY"/>
        </a:p>
      </dgm:t>
    </dgm:pt>
    <dgm:pt modelId="{45B48E5E-1BD0-4D71-9BCC-4D93FDE168A9}" type="sibTrans" cxnId="{8BD1DC15-E249-46E0-BB46-B890D4094FBD}">
      <dgm:prSet/>
      <dgm:spPr/>
      <dgm:t>
        <a:bodyPr/>
        <a:lstStyle/>
        <a:p>
          <a:endParaRPr lang="en-MY"/>
        </a:p>
      </dgm:t>
    </dgm:pt>
    <dgm:pt modelId="{345EDA38-9289-4555-B439-1767638C9362}">
      <dgm:prSet/>
      <dgm:spPr/>
      <dgm:t>
        <a:bodyPr/>
        <a:lstStyle/>
        <a:p>
          <a:pPr algn="just"/>
          <a:r>
            <a:rPr lang="en-MY" dirty="0" smtClean="0"/>
            <a:t>system;</a:t>
          </a:r>
          <a:endParaRPr lang="en-MY" dirty="0"/>
        </a:p>
      </dgm:t>
    </dgm:pt>
    <dgm:pt modelId="{C7D3C6F1-F184-4C00-9A01-8F1DEC2BB2C6}" type="parTrans" cxnId="{35FB145A-B377-490A-93A3-75656DB86D80}">
      <dgm:prSet/>
      <dgm:spPr/>
      <dgm:t>
        <a:bodyPr/>
        <a:lstStyle/>
        <a:p>
          <a:endParaRPr lang="en-MY"/>
        </a:p>
      </dgm:t>
    </dgm:pt>
    <dgm:pt modelId="{5391D55C-D8B2-4D91-8E79-A76DCE393D70}" type="sibTrans" cxnId="{35FB145A-B377-490A-93A3-75656DB86D80}">
      <dgm:prSet/>
      <dgm:spPr/>
      <dgm:t>
        <a:bodyPr/>
        <a:lstStyle/>
        <a:p>
          <a:endParaRPr lang="en-MY"/>
        </a:p>
      </dgm:t>
    </dgm:pt>
    <dgm:pt modelId="{749D13BA-65FE-47B2-A25A-5E9B4F4B7D6F}">
      <dgm:prSet/>
      <dgm:spPr/>
      <dgm:t>
        <a:bodyPr/>
        <a:lstStyle/>
        <a:p>
          <a:pPr algn="just"/>
          <a:r>
            <a:rPr lang="en-MY" dirty="0" smtClean="0"/>
            <a:t>integration of scholarship, research and professional activities with teaching and</a:t>
          </a:r>
          <a:endParaRPr lang="en-MY" dirty="0"/>
        </a:p>
      </dgm:t>
    </dgm:pt>
    <dgm:pt modelId="{37B864EB-10EA-415C-846C-FE7A50954E0B}" type="parTrans" cxnId="{C1399541-494C-49BA-BAC2-64E8FF440FAF}">
      <dgm:prSet/>
      <dgm:spPr/>
      <dgm:t>
        <a:bodyPr/>
        <a:lstStyle/>
        <a:p>
          <a:endParaRPr lang="en-MY"/>
        </a:p>
      </dgm:t>
    </dgm:pt>
    <dgm:pt modelId="{2D5ADFAC-2D7A-477A-8ECC-D765F83AB3C0}" type="sibTrans" cxnId="{C1399541-494C-49BA-BAC2-64E8FF440FAF}">
      <dgm:prSet/>
      <dgm:spPr/>
      <dgm:t>
        <a:bodyPr/>
        <a:lstStyle/>
        <a:p>
          <a:endParaRPr lang="en-MY"/>
        </a:p>
      </dgm:t>
    </dgm:pt>
    <dgm:pt modelId="{CD857BD5-1C44-4A5E-BA15-A16C4CFF2D17}">
      <dgm:prSet/>
      <dgm:spPr/>
      <dgm:t>
        <a:bodyPr/>
        <a:lstStyle/>
        <a:p>
          <a:pPr algn="just"/>
          <a:r>
            <a:rPr lang="en-MY" dirty="0" smtClean="0"/>
            <a:t>supporting learning; and </a:t>
          </a:r>
          <a:endParaRPr lang="en-MY" dirty="0"/>
        </a:p>
      </dgm:t>
    </dgm:pt>
    <dgm:pt modelId="{A608F589-8BDC-4510-ADFA-37C5B5DCC559}" type="parTrans" cxnId="{62285EB4-BB5F-4D9E-B1B3-EE23B7055560}">
      <dgm:prSet/>
      <dgm:spPr/>
      <dgm:t>
        <a:bodyPr/>
        <a:lstStyle/>
        <a:p>
          <a:endParaRPr lang="en-MY"/>
        </a:p>
      </dgm:t>
    </dgm:pt>
    <dgm:pt modelId="{4162936A-C150-435F-8359-99D4BD12848C}" type="sibTrans" cxnId="{62285EB4-BB5F-4D9E-B1B3-EE23B7055560}">
      <dgm:prSet/>
      <dgm:spPr/>
      <dgm:t>
        <a:bodyPr/>
        <a:lstStyle/>
        <a:p>
          <a:endParaRPr lang="en-MY"/>
        </a:p>
      </dgm:t>
    </dgm:pt>
    <dgm:pt modelId="{1AECAFEB-DFCE-41F3-8DCF-34B9A87B1F21}">
      <dgm:prSet/>
      <dgm:spPr/>
      <dgm:t>
        <a:bodyPr/>
        <a:lstStyle/>
        <a:p>
          <a:pPr algn="just"/>
          <a:r>
            <a:rPr lang="en-MY" dirty="0" smtClean="0"/>
            <a:t>evaluation of practice and continuing professional development.</a:t>
          </a:r>
          <a:endParaRPr lang="en-MY" dirty="0"/>
        </a:p>
      </dgm:t>
    </dgm:pt>
    <dgm:pt modelId="{AF5EE247-E2D0-4781-B0BC-EC0D5CF255BE}" type="parTrans" cxnId="{BDA462C3-C32A-4BBA-B503-3D7A1D49202F}">
      <dgm:prSet/>
      <dgm:spPr/>
      <dgm:t>
        <a:bodyPr/>
        <a:lstStyle/>
        <a:p>
          <a:endParaRPr lang="en-MY"/>
        </a:p>
      </dgm:t>
    </dgm:pt>
    <dgm:pt modelId="{131CDC03-8D8F-48F5-B91E-8396E507B261}" type="sibTrans" cxnId="{BDA462C3-C32A-4BBA-B503-3D7A1D49202F}">
      <dgm:prSet/>
      <dgm:spPr/>
      <dgm:t>
        <a:bodyPr/>
        <a:lstStyle/>
        <a:p>
          <a:endParaRPr lang="en-MY"/>
        </a:p>
      </dgm:t>
    </dgm:pt>
    <dgm:pt modelId="{4B2BDC35-074B-432D-91A9-69B71E4771D5}" type="pres">
      <dgm:prSet presAssocID="{32571500-04FA-4224-B39B-2C1FCC6F99EA}" presName="linear" presStyleCnt="0">
        <dgm:presLayoutVars>
          <dgm:animLvl val="lvl"/>
          <dgm:resizeHandles val="exact"/>
        </dgm:presLayoutVars>
      </dgm:prSet>
      <dgm:spPr/>
      <dgm:t>
        <a:bodyPr/>
        <a:lstStyle/>
        <a:p>
          <a:endParaRPr lang="en-MY"/>
        </a:p>
      </dgm:t>
    </dgm:pt>
    <dgm:pt modelId="{5CB4703E-AE78-4DF1-8403-A6EB61689909}" type="pres">
      <dgm:prSet presAssocID="{9EECF6A3-9578-433C-A206-CC2595E0C083}" presName="parentText" presStyleLbl="node1" presStyleIdx="0" presStyleCnt="2">
        <dgm:presLayoutVars>
          <dgm:chMax val="0"/>
          <dgm:bulletEnabled val="1"/>
        </dgm:presLayoutVars>
      </dgm:prSet>
      <dgm:spPr/>
      <dgm:t>
        <a:bodyPr/>
        <a:lstStyle/>
        <a:p>
          <a:endParaRPr lang="en-MY"/>
        </a:p>
      </dgm:t>
    </dgm:pt>
    <dgm:pt modelId="{335DD4EC-45C6-4200-80ED-08331BA2823A}" type="pres">
      <dgm:prSet presAssocID="{9EECF6A3-9578-433C-A206-CC2595E0C083}" presName="childText" presStyleLbl="revTx" presStyleIdx="0" presStyleCnt="2">
        <dgm:presLayoutVars>
          <dgm:bulletEnabled val="1"/>
        </dgm:presLayoutVars>
      </dgm:prSet>
      <dgm:spPr/>
      <dgm:t>
        <a:bodyPr/>
        <a:lstStyle/>
        <a:p>
          <a:endParaRPr lang="en-MY"/>
        </a:p>
      </dgm:t>
    </dgm:pt>
    <dgm:pt modelId="{3F76D0A6-27C4-4C23-8515-D5194B60C879}" type="pres">
      <dgm:prSet presAssocID="{E1763644-216F-4407-9818-5F14A0F4BADF}" presName="parentText" presStyleLbl="node1" presStyleIdx="1" presStyleCnt="2">
        <dgm:presLayoutVars>
          <dgm:chMax val="0"/>
          <dgm:bulletEnabled val="1"/>
        </dgm:presLayoutVars>
      </dgm:prSet>
      <dgm:spPr/>
      <dgm:t>
        <a:bodyPr/>
        <a:lstStyle/>
        <a:p>
          <a:endParaRPr lang="en-MY"/>
        </a:p>
      </dgm:t>
    </dgm:pt>
    <dgm:pt modelId="{340D2434-1647-4AC9-A253-E4488856942F}" type="pres">
      <dgm:prSet presAssocID="{E1763644-216F-4407-9818-5F14A0F4BADF}" presName="childText" presStyleLbl="revTx" presStyleIdx="1" presStyleCnt="2">
        <dgm:presLayoutVars>
          <dgm:bulletEnabled val="1"/>
        </dgm:presLayoutVars>
      </dgm:prSet>
      <dgm:spPr/>
      <dgm:t>
        <a:bodyPr/>
        <a:lstStyle/>
        <a:p>
          <a:endParaRPr lang="en-MY"/>
        </a:p>
      </dgm:t>
    </dgm:pt>
  </dgm:ptLst>
  <dgm:cxnLst>
    <dgm:cxn modelId="{692B38E3-1067-45C4-A66B-4AE871B146F7}" type="presOf" srcId="{7493D4CE-9A26-4755-A808-30E067BB1BB8}" destId="{340D2434-1647-4AC9-A253-E4488856942F}" srcOrd="0" destOrd="3" presId="urn:microsoft.com/office/officeart/2005/8/layout/vList2"/>
    <dgm:cxn modelId="{14FAC3F4-8E05-47FE-8323-9509947D8A40}" srcId="{32571500-04FA-4224-B39B-2C1FCC6F99EA}" destId="{E1763644-216F-4407-9818-5F14A0F4BADF}" srcOrd="1" destOrd="0" parTransId="{D399C6A2-137C-4203-ABFB-B340E5D417B7}" sibTransId="{5CCDADE3-066D-4DEF-85C8-60AF8CB5C00D}"/>
    <dgm:cxn modelId="{83ED9822-A4E9-4982-B5C4-8888BD5C2BD1}" srcId="{9EECF6A3-9578-433C-A206-CC2595E0C083}" destId="{6D4F0621-956F-46A5-9494-BE30D40D8201}" srcOrd="0" destOrd="0" parTransId="{D37DA7AB-D8F6-4B37-BE71-EC9C99F957D0}" sibTransId="{B7A7DD79-D5CF-4D68-BE8C-4D12651F01A4}"/>
    <dgm:cxn modelId="{46F7BD32-9537-4CC4-81AC-45315D745E28}" type="presOf" srcId="{1AECAFEB-DFCE-41F3-8DCF-34B9A87B1F21}" destId="{340D2434-1647-4AC9-A253-E4488856942F}" srcOrd="0" destOrd="7" presId="urn:microsoft.com/office/officeart/2005/8/layout/vList2"/>
    <dgm:cxn modelId="{9BC82386-3D3E-4FAA-8C3B-CEF829E425FA}" srcId="{9EECF6A3-9578-433C-A206-CC2595E0C083}" destId="{9C709AD4-C6CA-4B15-A05A-CB152A76A1AC}" srcOrd="1" destOrd="0" parTransId="{EE488A4D-0E0C-485C-9203-4A0163B02474}" sibTransId="{13B5E39D-30B2-42FE-9A70-E69305265064}"/>
    <dgm:cxn modelId="{62285EB4-BB5F-4D9E-B1B3-EE23B7055560}" srcId="{E1763644-216F-4407-9818-5F14A0F4BADF}" destId="{CD857BD5-1C44-4A5E-BA15-A16C4CFF2D17}" srcOrd="6" destOrd="0" parTransId="{A608F589-8BDC-4510-ADFA-37C5B5DCC559}" sibTransId="{4162936A-C150-435F-8359-99D4BD12848C}"/>
    <dgm:cxn modelId="{8BD1DC15-E249-46E0-BB46-B890D4094FBD}" srcId="{E1763644-216F-4407-9818-5F14A0F4BADF}" destId="{7493D4CE-9A26-4755-A808-30E067BB1BB8}" srcOrd="3" destOrd="0" parTransId="{E788443B-DFAC-4208-AE34-F13E46E6F98C}" sibTransId="{45B48E5E-1BD0-4D71-9BCC-4D93FDE168A9}"/>
    <dgm:cxn modelId="{C171A153-84D9-45EE-85B8-1A16517820F7}" type="presOf" srcId="{749D13BA-65FE-47B2-A25A-5E9B4F4B7D6F}" destId="{340D2434-1647-4AC9-A253-E4488856942F}" srcOrd="0" destOrd="5" presId="urn:microsoft.com/office/officeart/2005/8/layout/vList2"/>
    <dgm:cxn modelId="{6CD64CE6-A9F3-4C61-89A2-263CA4062A05}" type="presOf" srcId="{C481CEB9-1F79-4C79-BDBD-880736BEFBE7}" destId="{335DD4EC-45C6-4200-80ED-08331BA2823A}" srcOrd="0" destOrd="2" presId="urn:microsoft.com/office/officeart/2005/8/layout/vList2"/>
    <dgm:cxn modelId="{5B6B30CF-D074-481B-AE8A-FDE3694414DF}" srcId="{9EECF6A3-9578-433C-A206-CC2595E0C083}" destId="{C0C240B3-353B-47D9-9F7C-ED1D92D6DB88}" srcOrd="5" destOrd="0" parTransId="{2A2204C7-EAA6-4F47-B824-8A5FE080DF5F}" sibTransId="{E2DBCB0F-9E00-4263-AEE8-0486C33338F8}"/>
    <dgm:cxn modelId="{C1399541-494C-49BA-BAC2-64E8FF440FAF}" srcId="{E1763644-216F-4407-9818-5F14A0F4BADF}" destId="{749D13BA-65FE-47B2-A25A-5E9B4F4B7D6F}" srcOrd="5" destOrd="0" parTransId="{37B864EB-10EA-415C-846C-FE7A50954E0B}" sibTransId="{2D5ADFAC-2D7A-477A-8ECC-D765F83AB3C0}"/>
    <dgm:cxn modelId="{6E0F6DD4-C1CD-485B-9F70-CCCAF7B354AE}" type="presOf" srcId="{9EECF6A3-9578-433C-A206-CC2595E0C083}" destId="{5CB4703E-AE78-4DF1-8403-A6EB61689909}" srcOrd="0" destOrd="0" presId="urn:microsoft.com/office/officeart/2005/8/layout/vList2"/>
    <dgm:cxn modelId="{1E28E43B-16BF-4746-84E3-A979083428F9}" type="presOf" srcId="{6D4F0621-956F-46A5-9494-BE30D40D8201}" destId="{335DD4EC-45C6-4200-80ED-08331BA2823A}" srcOrd="0" destOrd="0" presId="urn:microsoft.com/office/officeart/2005/8/layout/vList2"/>
    <dgm:cxn modelId="{CDAB6519-06C5-430C-9E0B-B0712297C717}" type="presOf" srcId="{C0C240B3-353B-47D9-9F7C-ED1D92D6DB88}" destId="{335DD4EC-45C6-4200-80ED-08331BA2823A}" srcOrd="0" destOrd="5" presId="urn:microsoft.com/office/officeart/2005/8/layout/vList2"/>
    <dgm:cxn modelId="{AE803655-E25B-44A2-A433-32181C1FAFE0}" srcId="{9EECF6A3-9578-433C-A206-CC2595E0C083}" destId="{BC9CB37B-20A8-4379-8D3C-D6FEDEE69992}" srcOrd="4" destOrd="0" parTransId="{41648085-8A06-4CF8-9694-65FEB470973C}" sibTransId="{2B301154-8613-4733-B7F5-2681143014BA}"/>
    <dgm:cxn modelId="{E4194ADB-A61D-4DE8-B8CB-2C6ED84B0143}" type="presOf" srcId="{BC9CB37B-20A8-4379-8D3C-D6FEDEE69992}" destId="{335DD4EC-45C6-4200-80ED-08331BA2823A}" srcOrd="0" destOrd="4" presId="urn:microsoft.com/office/officeart/2005/8/layout/vList2"/>
    <dgm:cxn modelId="{30B8822E-DC21-4ACE-993B-2C7A3A199FB3}" srcId="{9EECF6A3-9578-433C-A206-CC2595E0C083}" destId="{A0204B15-5999-439A-813A-17186E3B8214}" srcOrd="3" destOrd="0" parTransId="{D177B875-69F4-4950-B6BA-09E0BB22C4BE}" sibTransId="{1D84AC74-5DD5-4706-8E52-B27A5BCA1B8A}"/>
    <dgm:cxn modelId="{207BFBE8-43A4-4D6B-9457-19092DBE4340}" srcId="{32571500-04FA-4224-B39B-2C1FCC6F99EA}" destId="{9EECF6A3-9578-433C-A206-CC2595E0C083}" srcOrd="0" destOrd="0" parTransId="{BD12246D-77ED-433A-A743-E258A8BAB39B}" sibTransId="{F20EABEC-C7BA-42A4-A4F8-5652D43C491E}"/>
    <dgm:cxn modelId="{BDA462C3-C32A-4BBA-B503-3D7A1D49202F}" srcId="{E1763644-216F-4407-9818-5F14A0F4BADF}" destId="{1AECAFEB-DFCE-41F3-8DCF-34B9A87B1F21}" srcOrd="7" destOrd="0" parTransId="{AF5EE247-E2D0-4781-B0BC-EC0D5CF255BE}" sibTransId="{131CDC03-8D8F-48F5-B91E-8396E507B261}"/>
    <dgm:cxn modelId="{0287A0B2-A4F1-47FF-B2C4-68EC0073F22D}" type="presOf" srcId="{CD857BD5-1C44-4A5E-BA15-A16C4CFF2D17}" destId="{340D2434-1647-4AC9-A253-E4488856942F}" srcOrd="0" destOrd="6" presId="urn:microsoft.com/office/officeart/2005/8/layout/vList2"/>
    <dgm:cxn modelId="{6DEA8F88-7E6E-4A51-967D-AAA10DEEECAB}" type="presOf" srcId="{04833745-9FC5-4026-974D-DD790CC2E7F8}" destId="{340D2434-1647-4AC9-A253-E4488856942F}" srcOrd="0" destOrd="2" presId="urn:microsoft.com/office/officeart/2005/8/layout/vList2"/>
    <dgm:cxn modelId="{3333A979-C3A4-4AA5-BFB6-D422B2640647}" type="presOf" srcId="{32571500-04FA-4224-B39B-2C1FCC6F99EA}" destId="{4B2BDC35-074B-432D-91A9-69B71E4771D5}" srcOrd="0" destOrd="0" presId="urn:microsoft.com/office/officeart/2005/8/layout/vList2"/>
    <dgm:cxn modelId="{761FC029-4503-4A88-B837-D07C4CD9C5DE}" type="presOf" srcId="{FD54B86C-B6EF-4249-A56B-3C370A69750B}" destId="{340D2434-1647-4AC9-A253-E4488856942F}" srcOrd="0" destOrd="0" presId="urn:microsoft.com/office/officeart/2005/8/layout/vList2"/>
    <dgm:cxn modelId="{5E530090-6C05-4FD1-8231-BC06953F1EB2}" type="presOf" srcId="{9C709AD4-C6CA-4B15-A05A-CB152A76A1AC}" destId="{335DD4EC-45C6-4200-80ED-08331BA2823A}" srcOrd="0" destOrd="1" presId="urn:microsoft.com/office/officeart/2005/8/layout/vList2"/>
    <dgm:cxn modelId="{4AF562B2-C47F-4556-B5BF-6D855DA183FA}" srcId="{9EECF6A3-9578-433C-A206-CC2595E0C083}" destId="{C481CEB9-1F79-4C79-BDBD-880736BEFBE7}" srcOrd="2" destOrd="0" parTransId="{30C3F33C-438E-43C5-A16B-8E6AC300A769}" sibTransId="{31F327DA-4979-4ED3-B239-540F3F51A72C}"/>
    <dgm:cxn modelId="{34418DB8-0BD8-47E4-9924-23B055C27AD7}" srcId="{E1763644-216F-4407-9818-5F14A0F4BADF}" destId="{04833745-9FC5-4026-974D-DD790CC2E7F8}" srcOrd="2" destOrd="0" parTransId="{B0071440-3C2C-493A-9A0F-40C9D7EA9F7B}" sibTransId="{08784545-FA41-4365-8AB9-B8B09C2CA7EB}"/>
    <dgm:cxn modelId="{3F9E39F2-8421-4603-AE78-A55F4C29E3DF}" srcId="{E1763644-216F-4407-9818-5F14A0F4BADF}" destId="{A0881879-AAB9-469E-B864-311FFBE2CC84}" srcOrd="1" destOrd="0" parTransId="{E55933D1-5073-4F45-85B8-93DF4E256338}" sibTransId="{A646C9AA-AA4B-4DB6-9FD4-BE44F401833D}"/>
    <dgm:cxn modelId="{36C61F86-AC0A-4611-9D2E-A434318BB696}" srcId="{E1763644-216F-4407-9818-5F14A0F4BADF}" destId="{FD54B86C-B6EF-4249-A56B-3C370A69750B}" srcOrd="0" destOrd="0" parTransId="{11B767D1-7959-4CAB-8709-B75426EF0F95}" sibTransId="{F53BF8E9-F9B9-4D23-8288-ECF4AA7D5662}"/>
    <dgm:cxn modelId="{81B2C416-71DF-4DF3-8C57-5D1E534E45F3}" type="presOf" srcId="{E1763644-216F-4407-9818-5F14A0F4BADF}" destId="{3F76D0A6-27C4-4C23-8515-D5194B60C879}" srcOrd="0" destOrd="0" presId="urn:microsoft.com/office/officeart/2005/8/layout/vList2"/>
    <dgm:cxn modelId="{895F2382-6B0E-495C-B623-0D86C99ED64A}" type="presOf" srcId="{A0881879-AAB9-469E-B864-311FFBE2CC84}" destId="{340D2434-1647-4AC9-A253-E4488856942F}" srcOrd="0" destOrd="1" presId="urn:microsoft.com/office/officeart/2005/8/layout/vList2"/>
    <dgm:cxn modelId="{A7D3A1EF-24A6-463F-872D-D2D78C5AA21B}" type="presOf" srcId="{A0204B15-5999-439A-813A-17186E3B8214}" destId="{335DD4EC-45C6-4200-80ED-08331BA2823A}" srcOrd="0" destOrd="3" presId="urn:microsoft.com/office/officeart/2005/8/layout/vList2"/>
    <dgm:cxn modelId="{35FB145A-B377-490A-93A3-75656DB86D80}" srcId="{E1763644-216F-4407-9818-5F14A0F4BADF}" destId="{345EDA38-9289-4555-B439-1767638C9362}" srcOrd="4" destOrd="0" parTransId="{C7D3C6F1-F184-4C00-9A01-8F1DEC2BB2C6}" sibTransId="{5391D55C-D8B2-4D91-8E79-A76DCE393D70}"/>
    <dgm:cxn modelId="{F14CB2AA-80C2-4B0B-9524-17AD59579098}" type="presOf" srcId="{345EDA38-9289-4555-B439-1767638C9362}" destId="{340D2434-1647-4AC9-A253-E4488856942F}" srcOrd="0" destOrd="4" presId="urn:microsoft.com/office/officeart/2005/8/layout/vList2"/>
    <dgm:cxn modelId="{9AF49806-C808-4735-B8E0-5E7317B220BE}" type="presParOf" srcId="{4B2BDC35-074B-432D-91A9-69B71E4771D5}" destId="{5CB4703E-AE78-4DF1-8403-A6EB61689909}" srcOrd="0" destOrd="0" presId="urn:microsoft.com/office/officeart/2005/8/layout/vList2"/>
    <dgm:cxn modelId="{22973D17-7594-4A9C-B5F3-1A77E6DE1E80}" type="presParOf" srcId="{4B2BDC35-074B-432D-91A9-69B71E4771D5}" destId="{335DD4EC-45C6-4200-80ED-08331BA2823A}" srcOrd="1" destOrd="0" presId="urn:microsoft.com/office/officeart/2005/8/layout/vList2"/>
    <dgm:cxn modelId="{F6205A4D-C1E6-4DD4-9ED2-7A47048025D6}" type="presParOf" srcId="{4B2BDC35-074B-432D-91A9-69B71E4771D5}" destId="{3F76D0A6-27C4-4C23-8515-D5194B60C879}" srcOrd="2" destOrd="0" presId="urn:microsoft.com/office/officeart/2005/8/layout/vList2"/>
    <dgm:cxn modelId="{38B54B11-1FFC-4902-82B5-1DF91F998B84}" type="presParOf" srcId="{4B2BDC35-074B-432D-91A9-69B71E4771D5}" destId="{340D2434-1647-4AC9-A253-E4488856942F}"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49130F-3193-47AB-8656-6622A4AE189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766B811E-4A73-49B0-8152-8E33D442013C}">
      <dgm:prSet phldrT="[Text]"/>
      <dgm:spPr/>
      <dgm:t>
        <a:bodyPr/>
        <a:lstStyle/>
        <a:p>
          <a:r>
            <a:rPr lang="en-MY" dirty="0" smtClean="0"/>
            <a:t>ETHICS </a:t>
          </a:r>
          <a:endParaRPr lang="en-MY" dirty="0"/>
        </a:p>
      </dgm:t>
    </dgm:pt>
    <dgm:pt modelId="{6CB97163-4DFC-41A8-B66E-A64E3AC4BC62}" type="parTrans" cxnId="{A936F280-5A13-4332-816C-0E040B83810E}">
      <dgm:prSet/>
      <dgm:spPr/>
      <dgm:t>
        <a:bodyPr/>
        <a:lstStyle/>
        <a:p>
          <a:endParaRPr lang="en-MY"/>
        </a:p>
      </dgm:t>
    </dgm:pt>
    <dgm:pt modelId="{51922767-1EDB-4E9F-9649-E9F9F5F8A72F}" type="sibTrans" cxnId="{A936F280-5A13-4332-816C-0E040B83810E}">
      <dgm:prSet/>
      <dgm:spPr/>
      <dgm:t>
        <a:bodyPr/>
        <a:lstStyle/>
        <a:p>
          <a:endParaRPr lang="en-MY"/>
        </a:p>
      </dgm:t>
    </dgm:pt>
    <dgm:pt modelId="{1B80AED3-051F-4194-892E-5A7B7F70A664}">
      <dgm:prSet phldrT="[Text]"/>
      <dgm:spPr/>
      <dgm:t>
        <a:bodyPr/>
        <a:lstStyle/>
        <a:p>
          <a:pPr algn="just"/>
          <a:r>
            <a:rPr lang="en-MY" dirty="0" smtClean="0"/>
            <a:t>Professional ethics is needed for political legitimation </a:t>
          </a:r>
          <a:endParaRPr lang="en-MY" dirty="0"/>
        </a:p>
      </dgm:t>
    </dgm:pt>
    <dgm:pt modelId="{1013A990-CC22-400E-96D0-EE83B14C8D2C}" type="parTrans" cxnId="{F457967C-AF69-4A51-99E2-231B3426BA81}">
      <dgm:prSet/>
      <dgm:spPr/>
      <dgm:t>
        <a:bodyPr/>
        <a:lstStyle/>
        <a:p>
          <a:endParaRPr lang="en-MY"/>
        </a:p>
      </dgm:t>
    </dgm:pt>
    <dgm:pt modelId="{A3915963-3327-4D92-A23F-6E3D9658051C}" type="sibTrans" cxnId="{F457967C-AF69-4A51-99E2-231B3426BA81}">
      <dgm:prSet/>
      <dgm:spPr/>
      <dgm:t>
        <a:bodyPr/>
        <a:lstStyle/>
        <a:p>
          <a:endParaRPr lang="en-MY"/>
        </a:p>
      </dgm:t>
    </dgm:pt>
    <dgm:pt modelId="{D5395E6A-4DFF-4E91-9C70-3B4750FAF72B}">
      <dgm:prSet phldrT="[Text]"/>
      <dgm:spPr/>
      <dgm:t>
        <a:bodyPr/>
        <a:lstStyle/>
        <a:p>
          <a:r>
            <a:rPr lang="en-US" dirty="0" smtClean="0"/>
            <a:t>TEACHERS’ ETHICS?</a:t>
          </a:r>
          <a:endParaRPr lang="en-MY" dirty="0"/>
        </a:p>
      </dgm:t>
    </dgm:pt>
    <dgm:pt modelId="{CE850776-1566-43F8-8F62-08693790A42F}" type="parTrans" cxnId="{5A464039-B27A-4EF2-A5F7-16CEADC5F24E}">
      <dgm:prSet/>
      <dgm:spPr/>
      <dgm:t>
        <a:bodyPr/>
        <a:lstStyle/>
        <a:p>
          <a:endParaRPr lang="en-MY"/>
        </a:p>
      </dgm:t>
    </dgm:pt>
    <dgm:pt modelId="{29DB389D-E763-4E42-944B-1723163C15A1}" type="sibTrans" cxnId="{5A464039-B27A-4EF2-A5F7-16CEADC5F24E}">
      <dgm:prSet/>
      <dgm:spPr/>
      <dgm:t>
        <a:bodyPr/>
        <a:lstStyle/>
        <a:p>
          <a:endParaRPr lang="en-MY"/>
        </a:p>
      </dgm:t>
    </dgm:pt>
    <dgm:pt modelId="{D54BFAC2-C170-4A23-870B-B7E15F285027}">
      <dgm:prSet phldrT="[Text]"/>
      <dgm:spPr/>
      <dgm:t>
        <a:bodyPr/>
        <a:lstStyle/>
        <a:p>
          <a:pPr algn="just"/>
          <a:r>
            <a:rPr lang="en-MY" dirty="0" smtClean="0"/>
            <a:t>The professional practices of teachers can be the basis upon which an ethical standard can be built</a:t>
          </a:r>
          <a:endParaRPr lang="en-MY" dirty="0"/>
        </a:p>
      </dgm:t>
    </dgm:pt>
    <dgm:pt modelId="{413E1E52-E00B-4DCB-85EF-66B486735722}" type="parTrans" cxnId="{C6AA9462-601E-46D6-8CA2-46F3BE19E288}">
      <dgm:prSet/>
      <dgm:spPr/>
      <dgm:t>
        <a:bodyPr/>
        <a:lstStyle/>
        <a:p>
          <a:endParaRPr lang="en-MY"/>
        </a:p>
      </dgm:t>
    </dgm:pt>
    <dgm:pt modelId="{C51168CB-230D-4A0F-A903-982C16964D9C}" type="sibTrans" cxnId="{C6AA9462-601E-46D6-8CA2-46F3BE19E288}">
      <dgm:prSet/>
      <dgm:spPr/>
      <dgm:t>
        <a:bodyPr/>
        <a:lstStyle/>
        <a:p>
          <a:endParaRPr lang="en-MY"/>
        </a:p>
      </dgm:t>
    </dgm:pt>
    <dgm:pt modelId="{92965C5F-B12F-4CE5-BEDD-8F5CEF9541A0}">
      <dgm:prSet phldrT="[Text]"/>
      <dgm:spPr/>
      <dgm:t>
        <a:bodyPr/>
        <a:lstStyle/>
        <a:p>
          <a:pPr algn="just"/>
          <a:r>
            <a:rPr lang="en-MY" dirty="0" smtClean="0"/>
            <a:t>The nature of the ethical responsibilities held in common by its members</a:t>
          </a:r>
          <a:endParaRPr lang="en-MY" dirty="0"/>
        </a:p>
      </dgm:t>
    </dgm:pt>
    <dgm:pt modelId="{8D515021-34E4-4B6D-9202-4C99E7B92F09}" type="parTrans" cxnId="{67DE43D2-6E4B-4328-9641-AABDA813B1F1}">
      <dgm:prSet/>
      <dgm:spPr/>
      <dgm:t>
        <a:bodyPr/>
        <a:lstStyle/>
        <a:p>
          <a:endParaRPr lang="en-MY"/>
        </a:p>
      </dgm:t>
    </dgm:pt>
    <dgm:pt modelId="{87C2C16C-A265-4810-B236-846AF9883BE6}" type="sibTrans" cxnId="{67DE43D2-6E4B-4328-9641-AABDA813B1F1}">
      <dgm:prSet/>
      <dgm:spPr/>
      <dgm:t>
        <a:bodyPr/>
        <a:lstStyle/>
        <a:p>
          <a:endParaRPr lang="en-MY"/>
        </a:p>
      </dgm:t>
    </dgm:pt>
    <dgm:pt modelId="{501B890A-E614-4099-B661-6DA9279CB9F7}" type="pres">
      <dgm:prSet presAssocID="{0849130F-3193-47AB-8656-6622A4AE1898}" presName="linear" presStyleCnt="0">
        <dgm:presLayoutVars>
          <dgm:animLvl val="lvl"/>
          <dgm:resizeHandles val="exact"/>
        </dgm:presLayoutVars>
      </dgm:prSet>
      <dgm:spPr/>
      <dgm:t>
        <a:bodyPr/>
        <a:lstStyle/>
        <a:p>
          <a:endParaRPr lang="en-MY"/>
        </a:p>
      </dgm:t>
    </dgm:pt>
    <dgm:pt modelId="{7904F7CA-04ED-4766-88A9-053985E71146}" type="pres">
      <dgm:prSet presAssocID="{766B811E-4A73-49B0-8152-8E33D442013C}" presName="parentText" presStyleLbl="node1" presStyleIdx="0" presStyleCnt="2">
        <dgm:presLayoutVars>
          <dgm:chMax val="0"/>
          <dgm:bulletEnabled val="1"/>
        </dgm:presLayoutVars>
      </dgm:prSet>
      <dgm:spPr/>
      <dgm:t>
        <a:bodyPr/>
        <a:lstStyle/>
        <a:p>
          <a:endParaRPr lang="en-MY"/>
        </a:p>
      </dgm:t>
    </dgm:pt>
    <dgm:pt modelId="{D5A5F366-759B-43BF-AEF3-ABC543897955}" type="pres">
      <dgm:prSet presAssocID="{766B811E-4A73-49B0-8152-8E33D442013C}" presName="childText" presStyleLbl="revTx" presStyleIdx="0" presStyleCnt="2">
        <dgm:presLayoutVars>
          <dgm:bulletEnabled val="1"/>
        </dgm:presLayoutVars>
      </dgm:prSet>
      <dgm:spPr/>
      <dgm:t>
        <a:bodyPr/>
        <a:lstStyle/>
        <a:p>
          <a:endParaRPr lang="en-MY"/>
        </a:p>
      </dgm:t>
    </dgm:pt>
    <dgm:pt modelId="{06ED6784-0C3E-4962-ABC3-A3F7A6377285}" type="pres">
      <dgm:prSet presAssocID="{D5395E6A-4DFF-4E91-9C70-3B4750FAF72B}" presName="parentText" presStyleLbl="node1" presStyleIdx="1" presStyleCnt="2">
        <dgm:presLayoutVars>
          <dgm:chMax val="0"/>
          <dgm:bulletEnabled val="1"/>
        </dgm:presLayoutVars>
      </dgm:prSet>
      <dgm:spPr/>
      <dgm:t>
        <a:bodyPr/>
        <a:lstStyle/>
        <a:p>
          <a:endParaRPr lang="en-MY"/>
        </a:p>
      </dgm:t>
    </dgm:pt>
    <dgm:pt modelId="{C0ED2F22-8CD3-4A4A-BCD2-AE473A459765}" type="pres">
      <dgm:prSet presAssocID="{D5395E6A-4DFF-4E91-9C70-3B4750FAF72B}" presName="childText" presStyleLbl="revTx" presStyleIdx="1" presStyleCnt="2">
        <dgm:presLayoutVars>
          <dgm:bulletEnabled val="1"/>
        </dgm:presLayoutVars>
      </dgm:prSet>
      <dgm:spPr/>
      <dgm:t>
        <a:bodyPr/>
        <a:lstStyle/>
        <a:p>
          <a:endParaRPr lang="en-MY"/>
        </a:p>
      </dgm:t>
    </dgm:pt>
  </dgm:ptLst>
  <dgm:cxnLst>
    <dgm:cxn modelId="{F58A4D7B-9E92-4A76-B67C-8F5F3E6F1641}" type="presOf" srcId="{766B811E-4A73-49B0-8152-8E33D442013C}" destId="{7904F7CA-04ED-4766-88A9-053985E71146}" srcOrd="0" destOrd="0" presId="urn:microsoft.com/office/officeart/2005/8/layout/vList2"/>
    <dgm:cxn modelId="{9E844EB1-7175-4C64-93C9-0A70FC56B22C}" type="presOf" srcId="{0849130F-3193-47AB-8656-6622A4AE1898}" destId="{501B890A-E614-4099-B661-6DA9279CB9F7}" srcOrd="0" destOrd="0" presId="urn:microsoft.com/office/officeart/2005/8/layout/vList2"/>
    <dgm:cxn modelId="{4A27EF2A-CB92-4BBE-976F-96A5648B0900}" type="presOf" srcId="{D54BFAC2-C170-4A23-870B-B7E15F285027}" destId="{C0ED2F22-8CD3-4A4A-BCD2-AE473A459765}" srcOrd="0" destOrd="0" presId="urn:microsoft.com/office/officeart/2005/8/layout/vList2"/>
    <dgm:cxn modelId="{F8D64FE7-4B6E-43A2-8D45-66EF482D0E37}" type="presOf" srcId="{D5395E6A-4DFF-4E91-9C70-3B4750FAF72B}" destId="{06ED6784-0C3E-4962-ABC3-A3F7A6377285}" srcOrd="0" destOrd="0" presId="urn:microsoft.com/office/officeart/2005/8/layout/vList2"/>
    <dgm:cxn modelId="{F457967C-AF69-4A51-99E2-231B3426BA81}" srcId="{766B811E-4A73-49B0-8152-8E33D442013C}" destId="{1B80AED3-051F-4194-892E-5A7B7F70A664}" srcOrd="0" destOrd="0" parTransId="{1013A990-CC22-400E-96D0-EE83B14C8D2C}" sibTransId="{A3915963-3327-4D92-A23F-6E3D9658051C}"/>
    <dgm:cxn modelId="{297399F0-0C5E-46F9-AD58-CF634C235F85}" type="presOf" srcId="{92965C5F-B12F-4CE5-BEDD-8F5CEF9541A0}" destId="{D5A5F366-759B-43BF-AEF3-ABC543897955}" srcOrd="0" destOrd="1" presId="urn:microsoft.com/office/officeart/2005/8/layout/vList2"/>
    <dgm:cxn modelId="{C6AA9462-601E-46D6-8CA2-46F3BE19E288}" srcId="{D5395E6A-4DFF-4E91-9C70-3B4750FAF72B}" destId="{D54BFAC2-C170-4A23-870B-B7E15F285027}" srcOrd="0" destOrd="0" parTransId="{413E1E52-E00B-4DCB-85EF-66B486735722}" sibTransId="{C51168CB-230D-4A0F-A903-982C16964D9C}"/>
    <dgm:cxn modelId="{A936F280-5A13-4332-816C-0E040B83810E}" srcId="{0849130F-3193-47AB-8656-6622A4AE1898}" destId="{766B811E-4A73-49B0-8152-8E33D442013C}" srcOrd="0" destOrd="0" parTransId="{6CB97163-4DFC-41A8-B66E-A64E3AC4BC62}" sibTransId="{51922767-1EDB-4E9F-9649-E9F9F5F8A72F}"/>
    <dgm:cxn modelId="{67DE43D2-6E4B-4328-9641-AABDA813B1F1}" srcId="{766B811E-4A73-49B0-8152-8E33D442013C}" destId="{92965C5F-B12F-4CE5-BEDD-8F5CEF9541A0}" srcOrd="1" destOrd="0" parTransId="{8D515021-34E4-4B6D-9202-4C99E7B92F09}" sibTransId="{87C2C16C-A265-4810-B236-846AF9883BE6}"/>
    <dgm:cxn modelId="{4D0C2488-846D-4A23-8BF9-0400D94B2DAF}" type="presOf" srcId="{1B80AED3-051F-4194-892E-5A7B7F70A664}" destId="{D5A5F366-759B-43BF-AEF3-ABC543897955}" srcOrd="0" destOrd="0" presId="urn:microsoft.com/office/officeart/2005/8/layout/vList2"/>
    <dgm:cxn modelId="{5A464039-B27A-4EF2-A5F7-16CEADC5F24E}" srcId="{0849130F-3193-47AB-8656-6622A4AE1898}" destId="{D5395E6A-4DFF-4E91-9C70-3B4750FAF72B}" srcOrd="1" destOrd="0" parTransId="{CE850776-1566-43F8-8F62-08693790A42F}" sibTransId="{29DB389D-E763-4E42-944B-1723163C15A1}"/>
    <dgm:cxn modelId="{5AFB2869-533C-4B6B-8394-CD1A67303EEA}" type="presParOf" srcId="{501B890A-E614-4099-B661-6DA9279CB9F7}" destId="{7904F7CA-04ED-4766-88A9-053985E71146}" srcOrd="0" destOrd="0" presId="urn:microsoft.com/office/officeart/2005/8/layout/vList2"/>
    <dgm:cxn modelId="{02B92B1E-2A1A-4BE8-B7A7-AC34010EE566}" type="presParOf" srcId="{501B890A-E614-4099-B661-6DA9279CB9F7}" destId="{D5A5F366-759B-43BF-AEF3-ABC543897955}" srcOrd="1" destOrd="0" presId="urn:microsoft.com/office/officeart/2005/8/layout/vList2"/>
    <dgm:cxn modelId="{5CDED48A-79ED-4228-BEC3-90830FCA1B12}" type="presParOf" srcId="{501B890A-E614-4099-B661-6DA9279CB9F7}" destId="{06ED6784-0C3E-4962-ABC3-A3F7A6377285}" srcOrd="2" destOrd="0" presId="urn:microsoft.com/office/officeart/2005/8/layout/vList2"/>
    <dgm:cxn modelId="{92F16AC6-3033-4E9F-9D5C-8763204393B4}" type="presParOf" srcId="{501B890A-E614-4099-B661-6DA9279CB9F7}" destId="{C0ED2F22-8CD3-4A4A-BCD2-AE473A459765}"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B4DD51-0B7E-4C02-A0F3-BA12B5E3D2FB}" type="doc">
      <dgm:prSet loTypeId="urn:microsoft.com/office/officeart/2005/8/layout/vList5" loCatId="list" qsTypeId="urn:microsoft.com/office/officeart/2005/8/quickstyle/3d7" qsCatId="3D" csTypeId="urn:microsoft.com/office/officeart/2005/8/colors/colorful3" csCatId="colorful" phldr="1"/>
      <dgm:spPr/>
      <dgm:t>
        <a:bodyPr/>
        <a:lstStyle/>
        <a:p>
          <a:endParaRPr lang="en-US"/>
        </a:p>
      </dgm:t>
    </dgm:pt>
    <dgm:pt modelId="{31C9ED23-79AA-422A-8379-B4BFB9709475}">
      <dgm:prSet phldrT="[Text]"/>
      <dgm:spPr>
        <a:solidFill>
          <a:srgbClr val="000066"/>
        </a:solidFill>
      </dgm:spPr>
      <dgm:t>
        <a:bodyPr/>
        <a:lstStyle/>
        <a:p>
          <a:r>
            <a:rPr lang="en-US" b="1" dirty="0" smtClean="0">
              <a:solidFill>
                <a:schemeClr val="bg1"/>
              </a:solidFill>
            </a:rPr>
            <a:t>Adopting &amp; Reforming</a:t>
          </a:r>
          <a:endParaRPr lang="en-US" b="1" dirty="0">
            <a:solidFill>
              <a:schemeClr val="bg1"/>
            </a:solidFill>
          </a:endParaRPr>
        </a:p>
      </dgm:t>
    </dgm:pt>
    <dgm:pt modelId="{79961568-30D9-45AA-9CCE-195089FB2C31}" type="parTrans" cxnId="{F1F3721E-FBC3-4D50-A2B3-C2E4C7CF4D23}">
      <dgm:prSet/>
      <dgm:spPr/>
      <dgm:t>
        <a:bodyPr/>
        <a:lstStyle/>
        <a:p>
          <a:endParaRPr lang="en-US"/>
        </a:p>
      </dgm:t>
    </dgm:pt>
    <dgm:pt modelId="{AD167EAE-E6DB-45F8-B10B-54AEC8733E1D}" type="sibTrans" cxnId="{F1F3721E-FBC3-4D50-A2B3-C2E4C7CF4D23}">
      <dgm:prSet/>
      <dgm:spPr/>
      <dgm:t>
        <a:bodyPr/>
        <a:lstStyle/>
        <a:p>
          <a:endParaRPr lang="en-US"/>
        </a:p>
      </dgm:t>
    </dgm:pt>
    <dgm:pt modelId="{3AC88C60-9A8D-469F-8E62-0AA63B19A228}">
      <dgm:prSet phldrT="[Text]"/>
      <dgm:spPr/>
      <dgm:t>
        <a:bodyPr/>
        <a:lstStyle/>
        <a:p>
          <a:pPr algn="just"/>
          <a:r>
            <a:rPr lang="en-US" b="1" dirty="0" smtClean="0"/>
            <a:t>Adopting best practices in Reforming the way we </a:t>
          </a:r>
          <a:r>
            <a:rPr lang="en-US" b="1" dirty="0" smtClean="0">
              <a:solidFill>
                <a:srgbClr val="FF0000"/>
              </a:solidFill>
            </a:rPr>
            <a:t>operate</a:t>
          </a:r>
          <a:r>
            <a:rPr lang="en-US" b="1" dirty="0" smtClean="0"/>
            <a:t> teacher education</a:t>
          </a:r>
          <a:endParaRPr lang="en-US" dirty="0"/>
        </a:p>
      </dgm:t>
    </dgm:pt>
    <dgm:pt modelId="{D70B08A5-1DE9-4883-A415-01600BB80E3A}" type="parTrans" cxnId="{70202F5E-92A2-4D65-BE1C-58F2D92A265B}">
      <dgm:prSet/>
      <dgm:spPr/>
      <dgm:t>
        <a:bodyPr/>
        <a:lstStyle/>
        <a:p>
          <a:endParaRPr lang="en-US"/>
        </a:p>
      </dgm:t>
    </dgm:pt>
    <dgm:pt modelId="{691C93CD-C925-419C-AC52-622BC6CEA475}" type="sibTrans" cxnId="{70202F5E-92A2-4D65-BE1C-58F2D92A265B}">
      <dgm:prSet/>
      <dgm:spPr/>
      <dgm:t>
        <a:bodyPr/>
        <a:lstStyle/>
        <a:p>
          <a:endParaRPr lang="en-US"/>
        </a:p>
      </dgm:t>
    </dgm:pt>
    <dgm:pt modelId="{978D2ACE-7EAF-4598-ABDE-7BE184EA6E08}">
      <dgm:prSet phldrT="[Text]"/>
      <dgm:spPr>
        <a:solidFill>
          <a:srgbClr val="993300"/>
        </a:solidFill>
      </dgm:spPr>
      <dgm:t>
        <a:bodyPr/>
        <a:lstStyle/>
        <a:p>
          <a:r>
            <a:rPr lang="en-US" b="1" dirty="0" smtClean="0">
              <a:solidFill>
                <a:schemeClr val="bg1"/>
              </a:solidFill>
            </a:rPr>
            <a:t>Adapting &amp; Restructuring  </a:t>
          </a:r>
          <a:endParaRPr lang="en-US" dirty="0">
            <a:solidFill>
              <a:schemeClr val="bg1"/>
            </a:solidFill>
          </a:endParaRPr>
        </a:p>
      </dgm:t>
    </dgm:pt>
    <dgm:pt modelId="{F58D9EA9-FA3D-4A0D-A1B1-7A11BE308344}" type="parTrans" cxnId="{78BBC4F6-E4C5-40A2-9266-6E04C320EDAD}">
      <dgm:prSet/>
      <dgm:spPr/>
      <dgm:t>
        <a:bodyPr/>
        <a:lstStyle/>
        <a:p>
          <a:endParaRPr lang="en-US"/>
        </a:p>
      </dgm:t>
    </dgm:pt>
    <dgm:pt modelId="{99E86145-D30C-4F62-AAB8-7D74B47A8392}" type="sibTrans" cxnId="{78BBC4F6-E4C5-40A2-9266-6E04C320EDAD}">
      <dgm:prSet/>
      <dgm:spPr/>
      <dgm:t>
        <a:bodyPr/>
        <a:lstStyle/>
        <a:p>
          <a:endParaRPr lang="en-US"/>
        </a:p>
      </dgm:t>
    </dgm:pt>
    <dgm:pt modelId="{55531B17-28C8-4E04-9AF1-AF20AC013638}">
      <dgm:prSet phldrT="[Text]"/>
      <dgm:spPr/>
      <dgm:t>
        <a:bodyPr/>
        <a:lstStyle/>
        <a:p>
          <a:pPr algn="just"/>
          <a:r>
            <a:rPr lang="en-US" b="1" dirty="0" smtClean="0"/>
            <a:t>Adapting quality systems in Restructuring our </a:t>
          </a:r>
          <a:r>
            <a:rPr lang="en-US" b="1" dirty="0" smtClean="0">
              <a:solidFill>
                <a:srgbClr val="FF0000"/>
              </a:solidFill>
            </a:rPr>
            <a:t>organization</a:t>
          </a:r>
          <a:r>
            <a:rPr lang="en-US" b="1" dirty="0" smtClean="0"/>
            <a:t> of teacher education</a:t>
          </a:r>
          <a:endParaRPr lang="en-US" dirty="0"/>
        </a:p>
      </dgm:t>
    </dgm:pt>
    <dgm:pt modelId="{E2578B48-9CDE-4B64-805E-DA4687406349}" type="parTrans" cxnId="{9BB49980-4FE4-4D1B-8A28-C0A4F67E920B}">
      <dgm:prSet/>
      <dgm:spPr/>
      <dgm:t>
        <a:bodyPr/>
        <a:lstStyle/>
        <a:p>
          <a:endParaRPr lang="en-US"/>
        </a:p>
      </dgm:t>
    </dgm:pt>
    <dgm:pt modelId="{F51DB140-C191-4E74-BBA4-450CDE78716F}" type="sibTrans" cxnId="{9BB49980-4FE4-4D1B-8A28-C0A4F67E920B}">
      <dgm:prSet/>
      <dgm:spPr/>
      <dgm:t>
        <a:bodyPr/>
        <a:lstStyle/>
        <a:p>
          <a:endParaRPr lang="en-US"/>
        </a:p>
      </dgm:t>
    </dgm:pt>
    <dgm:pt modelId="{258F7A21-CEDD-464E-88A1-1BBB7EF8CC46}">
      <dgm:prSet phldrT="[Text]"/>
      <dgm:spPr>
        <a:solidFill>
          <a:srgbClr val="660066"/>
        </a:solidFill>
      </dgm:spPr>
      <dgm:t>
        <a:bodyPr/>
        <a:lstStyle/>
        <a:p>
          <a:r>
            <a:rPr lang="en-US" b="1" dirty="0" smtClean="0">
              <a:solidFill>
                <a:schemeClr val="bg1"/>
              </a:solidFill>
            </a:rPr>
            <a:t>Altering &amp; Remodeling </a:t>
          </a:r>
          <a:endParaRPr lang="en-US" dirty="0">
            <a:solidFill>
              <a:schemeClr val="bg1"/>
            </a:solidFill>
          </a:endParaRPr>
        </a:p>
      </dgm:t>
    </dgm:pt>
    <dgm:pt modelId="{2A73FA74-95CA-4C9D-BA7A-122C331F4933}" type="parTrans" cxnId="{737A6854-9B09-47B3-B37E-D00B42F0016B}">
      <dgm:prSet/>
      <dgm:spPr/>
      <dgm:t>
        <a:bodyPr/>
        <a:lstStyle/>
        <a:p>
          <a:endParaRPr lang="en-US"/>
        </a:p>
      </dgm:t>
    </dgm:pt>
    <dgm:pt modelId="{A90A6F21-5F08-4184-A2A5-5C06FDB66008}" type="sibTrans" cxnId="{737A6854-9B09-47B3-B37E-D00B42F0016B}">
      <dgm:prSet/>
      <dgm:spPr/>
      <dgm:t>
        <a:bodyPr/>
        <a:lstStyle/>
        <a:p>
          <a:endParaRPr lang="en-US"/>
        </a:p>
      </dgm:t>
    </dgm:pt>
    <dgm:pt modelId="{91B9A273-98B0-4C60-A0F5-0BBA8A2EF08C}">
      <dgm:prSet phldrT="[Text]"/>
      <dgm:spPr/>
      <dgm:t>
        <a:bodyPr/>
        <a:lstStyle/>
        <a:p>
          <a:pPr algn="just"/>
          <a:r>
            <a:rPr lang="en-US" b="1" dirty="0" smtClean="0"/>
            <a:t>Altering our paradigm about teacher education to remodel the manner teacher operates in the </a:t>
          </a:r>
          <a:r>
            <a:rPr lang="en-US" b="1" dirty="0" smtClean="0">
              <a:solidFill>
                <a:srgbClr val="FF0000"/>
              </a:solidFill>
            </a:rPr>
            <a:t>classroom</a:t>
          </a:r>
          <a:endParaRPr lang="en-US" dirty="0">
            <a:solidFill>
              <a:srgbClr val="FF0000"/>
            </a:solidFill>
          </a:endParaRPr>
        </a:p>
      </dgm:t>
    </dgm:pt>
    <dgm:pt modelId="{EBCD880B-7B41-4E1C-9CEA-B3538B5DA0DE}" type="parTrans" cxnId="{B53A0187-06AF-4F9A-8F11-DD4C3474028F}">
      <dgm:prSet/>
      <dgm:spPr/>
      <dgm:t>
        <a:bodyPr/>
        <a:lstStyle/>
        <a:p>
          <a:endParaRPr lang="en-US"/>
        </a:p>
      </dgm:t>
    </dgm:pt>
    <dgm:pt modelId="{A888E2C3-C489-4931-895A-01980CFE4E85}" type="sibTrans" cxnId="{B53A0187-06AF-4F9A-8F11-DD4C3474028F}">
      <dgm:prSet/>
      <dgm:spPr/>
      <dgm:t>
        <a:bodyPr/>
        <a:lstStyle/>
        <a:p>
          <a:endParaRPr lang="en-US"/>
        </a:p>
      </dgm:t>
    </dgm:pt>
    <dgm:pt modelId="{CB1C75E9-D6E2-421B-8CA7-9AC9D62428FD}">
      <dgm:prSet phldrT="[Text]"/>
      <dgm:spPr/>
      <dgm:t>
        <a:bodyPr/>
        <a:lstStyle/>
        <a:p>
          <a:pPr algn="just"/>
          <a:r>
            <a:rPr lang="en-US" b="1" dirty="0" smtClean="0"/>
            <a:t>Adding new dreams, ideas, </a:t>
          </a:r>
          <a:r>
            <a:rPr lang="en-US" b="1" dirty="0" smtClean="0">
              <a:solidFill>
                <a:srgbClr val="FF0000"/>
              </a:solidFill>
            </a:rPr>
            <a:t>concepts</a:t>
          </a:r>
          <a:r>
            <a:rPr lang="en-US" b="1" dirty="0" smtClean="0"/>
            <a:t> and innovations in Rebranding Teacher Education</a:t>
          </a:r>
          <a:endParaRPr lang="en-US" dirty="0"/>
        </a:p>
      </dgm:t>
    </dgm:pt>
    <dgm:pt modelId="{086D7637-C4CC-4959-A28E-58776BD53CC6}" type="parTrans" cxnId="{556ECEB9-46C4-471A-8EF2-802E487DC848}">
      <dgm:prSet/>
      <dgm:spPr/>
      <dgm:t>
        <a:bodyPr/>
        <a:lstStyle/>
        <a:p>
          <a:endParaRPr lang="en-US"/>
        </a:p>
      </dgm:t>
    </dgm:pt>
    <dgm:pt modelId="{EF21349B-1CFF-473E-AFAE-82081247D5A4}" type="sibTrans" cxnId="{556ECEB9-46C4-471A-8EF2-802E487DC848}">
      <dgm:prSet/>
      <dgm:spPr/>
      <dgm:t>
        <a:bodyPr/>
        <a:lstStyle/>
        <a:p>
          <a:endParaRPr lang="en-US"/>
        </a:p>
      </dgm:t>
    </dgm:pt>
    <dgm:pt modelId="{0623EEA1-1537-4215-9A2B-A2954D1CD27E}">
      <dgm:prSet phldrT="[Text]"/>
      <dgm:spPr>
        <a:solidFill>
          <a:srgbClr val="003300"/>
        </a:solidFill>
      </dgm:spPr>
      <dgm:t>
        <a:bodyPr/>
        <a:lstStyle/>
        <a:p>
          <a:r>
            <a:rPr lang="en-US" b="1" dirty="0" smtClean="0">
              <a:solidFill>
                <a:schemeClr val="bg1"/>
              </a:solidFill>
            </a:rPr>
            <a:t>Adding &amp; Rebranding  </a:t>
          </a:r>
          <a:endParaRPr lang="en-US" dirty="0">
            <a:solidFill>
              <a:schemeClr val="bg1"/>
            </a:solidFill>
          </a:endParaRPr>
        </a:p>
      </dgm:t>
    </dgm:pt>
    <dgm:pt modelId="{A8EDF08C-33F3-4EC1-9A89-9F016206374C}" type="parTrans" cxnId="{D6638E8D-1806-4123-9289-59E7079116CF}">
      <dgm:prSet/>
      <dgm:spPr/>
      <dgm:t>
        <a:bodyPr/>
        <a:lstStyle/>
        <a:p>
          <a:endParaRPr lang="en-US"/>
        </a:p>
      </dgm:t>
    </dgm:pt>
    <dgm:pt modelId="{D01B1369-2E13-4FC2-8563-A1C38231AB1A}" type="sibTrans" cxnId="{D6638E8D-1806-4123-9289-59E7079116CF}">
      <dgm:prSet/>
      <dgm:spPr/>
      <dgm:t>
        <a:bodyPr/>
        <a:lstStyle/>
        <a:p>
          <a:endParaRPr lang="en-US"/>
        </a:p>
      </dgm:t>
    </dgm:pt>
    <dgm:pt modelId="{FFBADFD9-9546-48DA-B48F-F1DE19FB7F68}" type="pres">
      <dgm:prSet presAssocID="{D6B4DD51-0B7E-4C02-A0F3-BA12B5E3D2FB}" presName="Name0" presStyleCnt="0">
        <dgm:presLayoutVars>
          <dgm:dir/>
          <dgm:animLvl val="lvl"/>
          <dgm:resizeHandles val="exact"/>
        </dgm:presLayoutVars>
      </dgm:prSet>
      <dgm:spPr/>
      <dgm:t>
        <a:bodyPr/>
        <a:lstStyle/>
        <a:p>
          <a:endParaRPr lang="en-US"/>
        </a:p>
      </dgm:t>
    </dgm:pt>
    <dgm:pt modelId="{4FA57BDE-2126-44CF-A87C-87C02A8F0D5E}" type="pres">
      <dgm:prSet presAssocID="{31C9ED23-79AA-422A-8379-B4BFB9709475}" presName="linNode" presStyleCnt="0"/>
      <dgm:spPr/>
      <dgm:t>
        <a:bodyPr/>
        <a:lstStyle/>
        <a:p>
          <a:endParaRPr lang="en-US"/>
        </a:p>
      </dgm:t>
    </dgm:pt>
    <dgm:pt modelId="{5373F01A-B951-492E-8708-AF4E4CB8B466}" type="pres">
      <dgm:prSet presAssocID="{31C9ED23-79AA-422A-8379-B4BFB9709475}" presName="parentText" presStyleLbl="node1" presStyleIdx="0" presStyleCnt="4">
        <dgm:presLayoutVars>
          <dgm:chMax val="1"/>
          <dgm:bulletEnabled val="1"/>
        </dgm:presLayoutVars>
      </dgm:prSet>
      <dgm:spPr/>
      <dgm:t>
        <a:bodyPr/>
        <a:lstStyle/>
        <a:p>
          <a:endParaRPr lang="en-US"/>
        </a:p>
      </dgm:t>
    </dgm:pt>
    <dgm:pt modelId="{1808F5CF-6118-4516-82C4-6051373CD632}" type="pres">
      <dgm:prSet presAssocID="{31C9ED23-79AA-422A-8379-B4BFB9709475}" presName="descendantText" presStyleLbl="alignAccFollowNode1" presStyleIdx="0" presStyleCnt="4">
        <dgm:presLayoutVars>
          <dgm:bulletEnabled val="1"/>
        </dgm:presLayoutVars>
      </dgm:prSet>
      <dgm:spPr/>
      <dgm:t>
        <a:bodyPr/>
        <a:lstStyle/>
        <a:p>
          <a:endParaRPr lang="en-US"/>
        </a:p>
      </dgm:t>
    </dgm:pt>
    <dgm:pt modelId="{295D7D5C-9C20-48E7-A61A-0AD712C3CD63}" type="pres">
      <dgm:prSet presAssocID="{AD167EAE-E6DB-45F8-B10B-54AEC8733E1D}" presName="sp" presStyleCnt="0"/>
      <dgm:spPr/>
      <dgm:t>
        <a:bodyPr/>
        <a:lstStyle/>
        <a:p>
          <a:endParaRPr lang="en-US"/>
        </a:p>
      </dgm:t>
    </dgm:pt>
    <dgm:pt modelId="{FBAFBFA0-1E68-4944-9FEA-E980677AA672}" type="pres">
      <dgm:prSet presAssocID="{978D2ACE-7EAF-4598-ABDE-7BE184EA6E08}" presName="linNode" presStyleCnt="0"/>
      <dgm:spPr/>
      <dgm:t>
        <a:bodyPr/>
        <a:lstStyle/>
        <a:p>
          <a:endParaRPr lang="en-US"/>
        </a:p>
      </dgm:t>
    </dgm:pt>
    <dgm:pt modelId="{76404F14-EDF4-47B9-B9DC-4F13CCC5DBA0}" type="pres">
      <dgm:prSet presAssocID="{978D2ACE-7EAF-4598-ABDE-7BE184EA6E08}" presName="parentText" presStyleLbl="node1" presStyleIdx="1" presStyleCnt="4">
        <dgm:presLayoutVars>
          <dgm:chMax val="1"/>
          <dgm:bulletEnabled val="1"/>
        </dgm:presLayoutVars>
      </dgm:prSet>
      <dgm:spPr/>
      <dgm:t>
        <a:bodyPr/>
        <a:lstStyle/>
        <a:p>
          <a:endParaRPr lang="en-US"/>
        </a:p>
      </dgm:t>
    </dgm:pt>
    <dgm:pt modelId="{6C695DEB-96F9-43FB-A60E-06C674FE8D70}" type="pres">
      <dgm:prSet presAssocID="{978D2ACE-7EAF-4598-ABDE-7BE184EA6E08}" presName="descendantText" presStyleLbl="alignAccFollowNode1" presStyleIdx="1" presStyleCnt="4">
        <dgm:presLayoutVars>
          <dgm:bulletEnabled val="1"/>
        </dgm:presLayoutVars>
      </dgm:prSet>
      <dgm:spPr/>
      <dgm:t>
        <a:bodyPr/>
        <a:lstStyle/>
        <a:p>
          <a:endParaRPr lang="en-US"/>
        </a:p>
      </dgm:t>
    </dgm:pt>
    <dgm:pt modelId="{164169F1-B2CE-4E3E-89C8-B4749CD56A86}" type="pres">
      <dgm:prSet presAssocID="{99E86145-D30C-4F62-AAB8-7D74B47A8392}" presName="sp" presStyleCnt="0"/>
      <dgm:spPr/>
      <dgm:t>
        <a:bodyPr/>
        <a:lstStyle/>
        <a:p>
          <a:endParaRPr lang="en-US"/>
        </a:p>
      </dgm:t>
    </dgm:pt>
    <dgm:pt modelId="{283AAA65-B5E8-48A1-8325-BFF101778965}" type="pres">
      <dgm:prSet presAssocID="{258F7A21-CEDD-464E-88A1-1BBB7EF8CC46}" presName="linNode" presStyleCnt="0"/>
      <dgm:spPr/>
      <dgm:t>
        <a:bodyPr/>
        <a:lstStyle/>
        <a:p>
          <a:endParaRPr lang="en-US"/>
        </a:p>
      </dgm:t>
    </dgm:pt>
    <dgm:pt modelId="{81ADDD04-907E-47EE-BE7F-03358F1B7CA8}" type="pres">
      <dgm:prSet presAssocID="{258F7A21-CEDD-464E-88A1-1BBB7EF8CC46}" presName="parentText" presStyleLbl="node1" presStyleIdx="2" presStyleCnt="4" custLinFactNeighborX="-1447" custLinFactNeighborY="-1179">
        <dgm:presLayoutVars>
          <dgm:chMax val="1"/>
          <dgm:bulletEnabled val="1"/>
        </dgm:presLayoutVars>
      </dgm:prSet>
      <dgm:spPr/>
      <dgm:t>
        <a:bodyPr/>
        <a:lstStyle/>
        <a:p>
          <a:endParaRPr lang="en-US"/>
        </a:p>
      </dgm:t>
    </dgm:pt>
    <dgm:pt modelId="{20C7F3CE-5F77-4CC4-94BA-E12C6E7D3ACA}" type="pres">
      <dgm:prSet presAssocID="{258F7A21-CEDD-464E-88A1-1BBB7EF8CC46}" presName="descendantText" presStyleLbl="alignAccFollowNode1" presStyleIdx="2" presStyleCnt="4">
        <dgm:presLayoutVars>
          <dgm:bulletEnabled val="1"/>
        </dgm:presLayoutVars>
      </dgm:prSet>
      <dgm:spPr/>
      <dgm:t>
        <a:bodyPr/>
        <a:lstStyle/>
        <a:p>
          <a:endParaRPr lang="en-US"/>
        </a:p>
      </dgm:t>
    </dgm:pt>
    <dgm:pt modelId="{94A6A4D5-A941-4379-A22F-821981894674}" type="pres">
      <dgm:prSet presAssocID="{A90A6F21-5F08-4184-A2A5-5C06FDB66008}" presName="sp" presStyleCnt="0"/>
      <dgm:spPr/>
      <dgm:t>
        <a:bodyPr/>
        <a:lstStyle/>
        <a:p>
          <a:endParaRPr lang="en-US"/>
        </a:p>
      </dgm:t>
    </dgm:pt>
    <dgm:pt modelId="{D7B2309C-7038-4E73-9307-8406EB971C23}" type="pres">
      <dgm:prSet presAssocID="{0623EEA1-1537-4215-9A2B-A2954D1CD27E}" presName="linNode" presStyleCnt="0"/>
      <dgm:spPr/>
      <dgm:t>
        <a:bodyPr/>
        <a:lstStyle/>
        <a:p>
          <a:endParaRPr lang="en-US"/>
        </a:p>
      </dgm:t>
    </dgm:pt>
    <dgm:pt modelId="{EB4960AB-510D-4D35-8216-1D604A5CAAE1}" type="pres">
      <dgm:prSet presAssocID="{0623EEA1-1537-4215-9A2B-A2954D1CD27E}" presName="parentText" presStyleLbl="node1" presStyleIdx="3" presStyleCnt="4">
        <dgm:presLayoutVars>
          <dgm:chMax val="1"/>
          <dgm:bulletEnabled val="1"/>
        </dgm:presLayoutVars>
      </dgm:prSet>
      <dgm:spPr/>
      <dgm:t>
        <a:bodyPr/>
        <a:lstStyle/>
        <a:p>
          <a:endParaRPr lang="en-US"/>
        </a:p>
      </dgm:t>
    </dgm:pt>
    <dgm:pt modelId="{61049A46-D9D5-4E99-8BA1-EA90507F0651}" type="pres">
      <dgm:prSet presAssocID="{0623EEA1-1537-4215-9A2B-A2954D1CD27E}" presName="descendantText" presStyleLbl="alignAccFollowNode1" presStyleIdx="3" presStyleCnt="4">
        <dgm:presLayoutVars>
          <dgm:bulletEnabled val="1"/>
        </dgm:presLayoutVars>
      </dgm:prSet>
      <dgm:spPr/>
      <dgm:t>
        <a:bodyPr/>
        <a:lstStyle/>
        <a:p>
          <a:endParaRPr lang="en-US"/>
        </a:p>
      </dgm:t>
    </dgm:pt>
  </dgm:ptLst>
  <dgm:cxnLst>
    <dgm:cxn modelId="{D6638E8D-1806-4123-9289-59E7079116CF}" srcId="{D6B4DD51-0B7E-4C02-A0F3-BA12B5E3D2FB}" destId="{0623EEA1-1537-4215-9A2B-A2954D1CD27E}" srcOrd="3" destOrd="0" parTransId="{A8EDF08C-33F3-4EC1-9A89-9F016206374C}" sibTransId="{D01B1369-2E13-4FC2-8563-A1C38231AB1A}"/>
    <dgm:cxn modelId="{767D2EA4-D78A-40E6-98A8-812A1007C7B4}" type="presOf" srcId="{91B9A273-98B0-4C60-A0F5-0BBA8A2EF08C}" destId="{20C7F3CE-5F77-4CC4-94BA-E12C6E7D3ACA}" srcOrd="0" destOrd="0" presId="urn:microsoft.com/office/officeart/2005/8/layout/vList5"/>
    <dgm:cxn modelId="{15E9CF5B-4DA6-4A4A-ABB4-9C9CEF2FC2BF}" type="presOf" srcId="{258F7A21-CEDD-464E-88A1-1BBB7EF8CC46}" destId="{81ADDD04-907E-47EE-BE7F-03358F1B7CA8}" srcOrd="0" destOrd="0" presId="urn:microsoft.com/office/officeart/2005/8/layout/vList5"/>
    <dgm:cxn modelId="{556ECEB9-46C4-471A-8EF2-802E487DC848}" srcId="{0623EEA1-1537-4215-9A2B-A2954D1CD27E}" destId="{CB1C75E9-D6E2-421B-8CA7-9AC9D62428FD}" srcOrd="0" destOrd="0" parTransId="{086D7637-C4CC-4959-A28E-58776BD53CC6}" sibTransId="{EF21349B-1CFF-473E-AFAE-82081247D5A4}"/>
    <dgm:cxn modelId="{F1F3721E-FBC3-4D50-A2B3-C2E4C7CF4D23}" srcId="{D6B4DD51-0B7E-4C02-A0F3-BA12B5E3D2FB}" destId="{31C9ED23-79AA-422A-8379-B4BFB9709475}" srcOrd="0" destOrd="0" parTransId="{79961568-30D9-45AA-9CCE-195089FB2C31}" sibTransId="{AD167EAE-E6DB-45F8-B10B-54AEC8733E1D}"/>
    <dgm:cxn modelId="{467D3EF7-785A-4BA5-A3D7-BCB4200F60B4}" type="presOf" srcId="{3AC88C60-9A8D-469F-8E62-0AA63B19A228}" destId="{1808F5CF-6118-4516-82C4-6051373CD632}" srcOrd="0" destOrd="0" presId="urn:microsoft.com/office/officeart/2005/8/layout/vList5"/>
    <dgm:cxn modelId="{4197B167-AF03-44A2-8B81-59EC4A82727E}" type="presOf" srcId="{31C9ED23-79AA-422A-8379-B4BFB9709475}" destId="{5373F01A-B951-492E-8708-AF4E4CB8B466}" srcOrd="0" destOrd="0" presId="urn:microsoft.com/office/officeart/2005/8/layout/vList5"/>
    <dgm:cxn modelId="{139F29D4-55EA-4F6D-B3FF-6589C01EE180}" type="presOf" srcId="{55531B17-28C8-4E04-9AF1-AF20AC013638}" destId="{6C695DEB-96F9-43FB-A60E-06C674FE8D70}" srcOrd="0" destOrd="0" presId="urn:microsoft.com/office/officeart/2005/8/layout/vList5"/>
    <dgm:cxn modelId="{70202F5E-92A2-4D65-BE1C-58F2D92A265B}" srcId="{31C9ED23-79AA-422A-8379-B4BFB9709475}" destId="{3AC88C60-9A8D-469F-8E62-0AA63B19A228}" srcOrd="0" destOrd="0" parTransId="{D70B08A5-1DE9-4883-A415-01600BB80E3A}" sibTransId="{691C93CD-C925-419C-AC52-622BC6CEA475}"/>
    <dgm:cxn modelId="{12FF3E3C-EC15-4D99-BE67-C0397A0BBC23}" type="presOf" srcId="{D6B4DD51-0B7E-4C02-A0F3-BA12B5E3D2FB}" destId="{FFBADFD9-9546-48DA-B48F-F1DE19FB7F68}" srcOrd="0" destOrd="0" presId="urn:microsoft.com/office/officeart/2005/8/layout/vList5"/>
    <dgm:cxn modelId="{B53A0187-06AF-4F9A-8F11-DD4C3474028F}" srcId="{258F7A21-CEDD-464E-88A1-1BBB7EF8CC46}" destId="{91B9A273-98B0-4C60-A0F5-0BBA8A2EF08C}" srcOrd="0" destOrd="0" parTransId="{EBCD880B-7B41-4E1C-9CEA-B3538B5DA0DE}" sibTransId="{A888E2C3-C489-4931-895A-01980CFE4E85}"/>
    <dgm:cxn modelId="{78BBC4F6-E4C5-40A2-9266-6E04C320EDAD}" srcId="{D6B4DD51-0B7E-4C02-A0F3-BA12B5E3D2FB}" destId="{978D2ACE-7EAF-4598-ABDE-7BE184EA6E08}" srcOrd="1" destOrd="0" parTransId="{F58D9EA9-FA3D-4A0D-A1B1-7A11BE308344}" sibTransId="{99E86145-D30C-4F62-AAB8-7D74B47A8392}"/>
    <dgm:cxn modelId="{737A6854-9B09-47B3-B37E-D00B42F0016B}" srcId="{D6B4DD51-0B7E-4C02-A0F3-BA12B5E3D2FB}" destId="{258F7A21-CEDD-464E-88A1-1BBB7EF8CC46}" srcOrd="2" destOrd="0" parTransId="{2A73FA74-95CA-4C9D-BA7A-122C331F4933}" sibTransId="{A90A6F21-5F08-4184-A2A5-5C06FDB66008}"/>
    <dgm:cxn modelId="{06931A45-5355-44B0-BAC1-33B69FEC8718}" type="presOf" srcId="{978D2ACE-7EAF-4598-ABDE-7BE184EA6E08}" destId="{76404F14-EDF4-47B9-B9DC-4F13CCC5DBA0}" srcOrd="0" destOrd="0" presId="urn:microsoft.com/office/officeart/2005/8/layout/vList5"/>
    <dgm:cxn modelId="{BCEFC68A-DECD-4981-8EFA-C79387B0F6C0}" type="presOf" srcId="{CB1C75E9-D6E2-421B-8CA7-9AC9D62428FD}" destId="{61049A46-D9D5-4E99-8BA1-EA90507F0651}" srcOrd="0" destOrd="0" presId="urn:microsoft.com/office/officeart/2005/8/layout/vList5"/>
    <dgm:cxn modelId="{9BB49980-4FE4-4D1B-8A28-C0A4F67E920B}" srcId="{978D2ACE-7EAF-4598-ABDE-7BE184EA6E08}" destId="{55531B17-28C8-4E04-9AF1-AF20AC013638}" srcOrd="0" destOrd="0" parTransId="{E2578B48-9CDE-4B64-805E-DA4687406349}" sibTransId="{F51DB140-C191-4E74-BBA4-450CDE78716F}"/>
    <dgm:cxn modelId="{6AA91816-FFC3-43AF-A30B-035CA820B9FD}" type="presOf" srcId="{0623EEA1-1537-4215-9A2B-A2954D1CD27E}" destId="{EB4960AB-510D-4D35-8216-1D604A5CAAE1}" srcOrd="0" destOrd="0" presId="urn:microsoft.com/office/officeart/2005/8/layout/vList5"/>
    <dgm:cxn modelId="{919EB74E-093E-408E-9F8F-04FE8068DDB9}" type="presParOf" srcId="{FFBADFD9-9546-48DA-B48F-F1DE19FB7F68}" destId="{4FA57BDE-2126-44CF-A87C-87C02A8F0D5E}" srcOrd="0" destOrd="0" presId="urn:microsoft.com/office/officeart/2005/8/layout/vList5"/>
    <dgm:cxn modelId="{45AA7D1A-2C9D-4455-B9E1-D60C55E7BDC2}" type="presParOf" srcId="{4FA57BDE-2126-44CF-A87C-87C02A8F0D5E}" destId="{5373F01A-B951-492E-8708-AF4E4CB8B466}" srcOrd="0" destOrd="0" presId="urn:microsoft.com/office/officeart/2005/8/layout/vList5"/>
    <dgm:cxn modelId="{DD0660CA-69C2-435B-ABF8-679A2E179971}" type="presParOf" srcId="{4FA57BDE-2126-44CF-A87C-87C02A8F0D5E}" destId="{1808F5CF-6118-4516-82C4-6051373CD632}" srcOrd="1" destOrd="0" presId="urn:microsoft.com/office/officeart/2005/8/layout/vList5"/>
    <dgm:cxn modelId="{306CE872-5FBF-4FED-83BE-1A0267F5B02D}" type="presParOf" srcId="{FFBADFD9-9546-48DA-B48F-F1DE19FB7F68}" destId="{295D7D5C-9C20-48E7-A61A-0AD712C3CD63}" srcOrd="1" destOrd="0" presId="urn:microsoft.com/office/officeart/2005/8/layout/vList5"/>
    <dgm:cxn modelId="{4AFA3CD6-D3C0-465B-B5C4-E3B1B44944C7}" type="presParOf" srcId="{FFBADFD9-9546-48DA-B48F-F1DE19FB7F68}" destId="{FBAFBFA0-1E68-4944-9FEA-E980677AA672}" srcOrd="2" destOrd="0" presId="urn:microsoft.com/office/officeart/2005/8/layout/vList5"/>
    <dgm:cxn modelId="{6922D27A-B76D-42D3-9F92-C29248090E41}" type="presParOf" srcId="{FBAFBFA0-1E68-4944-9FEA-E980677AA672}" destId="{76404F14-EDF4-47B9-B9DC-4F13CCC5DBA0}" srcOrd="0" destOrd="0" presId="urn:microsoft.com/office/officeart/2005/8/layout/vList5"/>
    <dgm:cxn modelId="{6439A9EE-19A4-4B22-9044-E46CA60CB311}" type="presParOf" srcId="{FBAFBFA0-1E68-4944-9FEA-E980677AA672}" destId="{6C695DEB-96F9-43FB-A60E-06C674FE8D70}" srcOrd="1" destOrd="0" presId="urn:microsoft.com/office/officeart/2005/8/layout/vList5"/>
    <dgm:cxn modelId="{1AC8AF8D-4FA7-444E-A690-5BA3D2D306F0}" type="presParOf" srcId="{FFBADFD9-9546-48DA-B48F-F1DE19FB7F68}" destId="{164169F1-B2CE-4E3E-89C8-B4749CD56A86}" srcOrd="3" destOrd="0" presId="urn:microsoft.com/office/officeart/2005/8/layout/vList5"/>
    <dgm:cxn modelId="{42DD365F-C67A-48AD-B765-5377546B2A44}" type="presParOf" srcId="{FFBADFD9-9546-48DA-B48F-F1DE19FB7F68}" destId="{283AAA65-B5E8-48A1-8325-BFF101778965}" srcOrd="4" destOrd="0" presId="urn:microsoft.com/office/officeart/2005/8/layout/vList5"/>
    <dgm:cxn modelId="{3CC8066B-E265-4950-B639-5D062D3212EF}" type="presParOf" srcId="{283AAA65-B5E8-48A1-8325-BFF101778965}" destId="{81ADDD04-907E-47EE-BE7F-03358F1B7CA8}" srcOrd="0" destOrd="0" presId="urn:microsoft.com/office/officeart/2005/8/layout/vList5"/>
    <dgm:cxn modelId="{676C1845-7864-4661-8959-6D79846CDAEF}" type="presParOf" srcId="{283AAA65-B5E8-48A1-8325-BFF101778965}" destId="{20C7F3CE-5F77-4CC4-94BA-E12C6E7D3ACA}" srcOrd="1" destOrd="0" presId="urn:microsoft.com/office/officeart/2005/8/layout/vList5"/>
    <dgm:cxn modelId="{740ADA52-7F9D-4297-B449-F72664CB06FB}" type="presParOf" srcId="{FFBADFD9-9546-48DA-B48F-F1DE19FB7F68}" destId="{94A6A4D5-A941-4379-A22F-821981894674}" srcOrd="5" destOrd="0" presId="urn:microsoft.com/office/officeart/2005/8/layout/vList5"/>
    <dgm:cxn modelId="{93C51DCB-62EA-49C4-84B0-672B8BF306A6}" type="presParOf" srcId="{FFBADFD9-9546-48DA-B48F-F1DE19FB7F68}" destId="{D7B2309C-7038-4E73-9307-8406EB971C23}" srcOrd="6" destOrd="0" presId="urn:microsoft.com/office/officeart/2005/8/layout/vList5"/>
    <dgm:cxn modelId="{10A4551F-5779-434E-ADA5-A33E4E924EC3}" type="presParOf" srcId="{D7B2309C-7038-4E73-9307-8406EB971C23}" destId="{EB4960AB-510D-4D35-8216-1D604A5CAAE1}" srcOrd="0" destOrd="0" presId="urn:microsoft.com/office/officeart/2005/8/layout/vList5"/>
    <dgm:cxn modelId="{BCFF91B8-A7D6-4D82-B3CE-681297400CC4}" type="presParOf" srcId="{D7B2309C-7038-4E73-9307-8406EB971C23}" destId="{61049A46-D9D5-4E99-8BA1-EA90507F065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1F798E-A02D-4D12-A9AF-FFFEBF62AC5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250E9288-2076-4264-A172-E85E74CF2919}">
      <dgm:prSet phldrT="[Text]"/>
      <dgm:spPr/>
      <dgm:t>
        <a:bodyPr/>
        <a:lstStyle/>
        <a:p>
          <a:pPr algn="just"/>
          <a:r>
            <a:rPr lang="en-MY" dirty="0" smtClean="0"/>
            <a:t>WE ARE CONCERN WITH GLOBAL WARMING! </a:t>
          </a:r>
          <a:endParaRPr lang="en-MY" dirty="0"/>
        </a:p>
      </dgm:t>
    </dgm:pt>
    <dgm:pt modelId="{03DC9E49-7A45-4F3D-9DC7-2E20609112E7}" type="parTrans" cxnId="{1E164EC0-49AD-4AE6-96DE-1C40829B2717}">
      <dgm:prSet/>
      <dgm:spPr/>
      <dgm:t>
        <a:bodyPr/>
        <a:lstStyle/>
        <a:p>
          <a:endParaRPr lang="en-MY"/>
        </a:p>
      </dgm:t>
    </dgm:pt>
    <dgm:pt modelId="{34CCB368-516A-4A84-A24D-E80CBD05D875}" type="sibTrans" cxnId="{1E164EC0-49AD-4AE6-96DE-1C40829B2717}">
      <dgm:prSet/>
      <dgm:spPr/>
      <dgm:t>
        <a:bodyPr/>
        <a:lstStyle/>
        <a:p>
          <a:endParaRPr lang="en-MY"/>
        </a:p>
      </dgm:t>
    </dgm:pt>
    <dgm:pt modelId="{46C10073-E07F-49B6-8729-14A648059E94}">
      <dgm:prSet phldrT="[Text]"/>
      <dgm:spPr/>
      <dgm:t>
        <a:bodyPr/>
        <a:lstStyle/>
        <a:p>
          <a:pPr algn="just"/>
          <a:r>
            <a:rPr lang="en-MY" dirty="0" smtClean="0"/>
            <a:t>THEREFORE, WE SHOULD BE RETHINKING  ABOUT OUR:</a:t>
          </a:r>
          <a:endParaRPr lang="en-MY" dirty="0"/>
        </a:p>
      </dgm:t>
    </dgm:pt>
    <dgm:pt modelId="{FE0D7BCC-01D4-4E0D-9972-9EA1F5D67B4A}" type="parTrans" cxnId="{792094B8-D3F8-44CD-822E-00A9AF080B6F}">
      <dgm:prSet/>
      <dgm:spPr/>
      <dgm:t>
        <a:bodyPr/>
        <a:lstStyle/>
        <a:p>
          <a:endParaRPr lang="en-MY"/>
        </a:p>
      </dgm:t>
    </dgm:pt>
    <dgm:pt modelId="{A90689C0-42F2-4A0E-95FC-26ED4DCC2F90}" type="sibTrans" cxnId="{792094B8-D3F8-44CD-822E-00A9AF080B6F}">
      <dgm:prSet/>
      <dgm:spPr/>
      <dgm:t>
        <a:bodyPr/>
        <a:lstStyle/>
        <a:p>
          <a:endParaRPr lang="en-MY"/>
        </a:p>
      </dgm:t>
    </dgm:pt>
    <dgm:pt modelId="{B1AF3364-DCB4-4C0E-8DBD-759352805E11}">
      <dgm:prSet phldrT="[Text]"/>
      <dgm:spPr/>
      <dgm:t>
        <a:bodyPr/>
        <a:lstStyle/>
        <a:p>
          <a:pPr algn="just"/>
          <a:r>
            <a:rPr lang="en-MY" dirty="0" smtClean="0"/>
            <a:t>BUT WHAT ABOUT THE RAISE OF GLOBAL YAWNING IN THE CLASSROOMS OF THE WORLD</a:t>
          </a:r>
          <a:endParaRPr lang="en-MY" dirty="0"/>
        </a:p>
      </dgm:t>
    </dgm:pt>
    <dgm:pt modelId="{49AF233E-52CA-4DB1-A97D-66B9D0781EBD}" type="parTrans" cxnId="{3A856171-369A-472F-B89F-3E90ECA52EC4}">
      <dgm:prSet/>
      <dgm:spPr/>
      <dgm:t>
        <a:bodyPr/>
        <a:lstStyle/>
        <a:p>
          <a:endParaRPr lang="en-MY"/>
        </a:p>
      </dgm:t>
    </dgm:pt>
    <dgm:pt modelId="{49C77226-41D3-44FC-B13C-9A2F60EA4087}" type="sibTrans" cxnId="{3A856171-369A-472F-B89F-3E90ECA52EC4}">
      <dgm:prSet/>
      <dgm:spPr/>
      <dgm:t>
        <a:bodyPr/>
        <a:lstStyle/>
        <a:p>
          <a:endParaRPr lang="en-MY"/>
        </a:p>
      </dgm:t>
    </dgm:pt>
    <dgm:pt modelId="{56155C59-A16B-4036-A32A-3F1F9EDF4762}">
      <dgm:prSet phldrT="[Text]"/>
      <dgm:spPr/>
      <dgm:t>
        <a:bodyPr/>
        <a:lstStyle/>
        <a:p>
          <a:r>
            <a:rPr lang="en-MY" dirty="0" smtClean="0"/>
            <a:t>CERTIFICATION;</a:t>
          </a:r>
          <a:endParaRPr lang="en-MY" dirty="0"/>
        </a:p>
      </dgm:t>
    </dgm:pt>
    <dgm:pt modelId="{FDB9CF46-3BB8-42F5-8621-BA40057D095B}" type="parTrans" cxnId="{01AD6E5A-3D8B-419A-9C56-9FAC59BD7054}">
      <dgm:prSet/>
      <dgm:spPr/>
      <dgm:t>
        <a:bodyPr/>
        <a:lstStyle/>
        <a:p>
          <a:endParaRPr lang="en-MY"/>
        </a:p>
      </dgm:t>
    </dgm:pt>
    <dgm:pt modelId="{3E2A982D-512F-4108-8600-5E9AE34BC355}" type="sibTrans" cxnId="{01AD6E5A-3D8B-419A-9C56-9FAC59BD7054}">
      <dgm:prSet/>
      <dgm:spPr/>
      <dgm:t>
        <a:bodyPr/>
        <a:lstStyle/>
        <a:p>
          <a:endParaRPr lang="en-MY"/>
        </a:p>
      </dgm:t>
    </dgm:pt>
    <dgm:pt modelId="{B02BFFBE-1C09-4164-BBB7-EFDB4AF92417}">
      <dgm:prSet phldrT="[Text]"/>
      <dgm:spPr/>
      <dgm:t>
        <a:bodyPr/>
        <a:lstStyle/>
        <a:p>
          <a:r>
            <a:rPr lang="en-MY" dirty="0" smtClean="0"/>
            <a:t>LICENSING PRACTICES</a:t>
          </a:r>
          <a:endParaRPr lang="en-MY" dirty="0"/>
        </a:p>
      </dgm:t>
    </dgm:pt>
    <dgm:pt modelId="{53899648-3CF7-46A4-BD26-5D35A88D7C8E}" type="parTrans" cxnId="{EF2B64BD-E638-4E41-9E2C-50285876B6B9}">
      <dgm:prSet/>
      <dgm:spPr/>
      <dgm:t>
        <a:bodyPr/>
        <a:lstStyle/>
        <a:p>
          <a:endParaRPr lang="en-MY"/>
        </a:p>
      </dgm:t>
    </dgm:pt>
    <dgm:pt modelId="{976FDF77-C0B0-4C3B-B255-A03CF724BE7B}" type="sibTrans" cxnId="{EF2B64BD-E638-4E41-9E2C-50285876B6B9}">
      <dgm:prSet/>
      <dgm:spPr/>
      <dgm:t>
        <a:bodyPr/>
        <a:lstStyle/>
        <a:p>
          <a:endParaRPr lang="en-MY"/>
        </a:p>
      </dgm:t>
    </dgm:pt>
    <dgm:pt modelId="{1E5D1A6C-34B0-4FFE-B658-0BEB2A7E96B5}">
      <dgm:prSet phldrT="[Text]"/>
      <dgm:spPr/>
      <dgm:t>
        <a:bodyPr/>
        <a:lstStyle/>
        <a:p>
          <a:r>
            <a:rPr lang="en-MY" dirty="0" smtClean="0"/>
            <a:t>PROMOTION CRITERIA; AND</a:t>
          </a:r>
          <a:endParaRPr lang="en-MY" dirty="0"/>
        </a:p>
      </dgm:t>
    </dgm:pt>
    <dgm:pt modelId="{B146CB9C-907B-4C8D-A5AA-34B4C9C43B65}" type="parTrans" cxnId="{AD5BCFFA-8517-4486-AC5E-9EF48F257C0F}">
      <dgm:prSet/>
      <dgm:spPr/>
      <dgm:t>
        <a:bodyPr/>
        <a:lstStyle/>
        <a:p>
          <a:endParaRPr lang="en-MY"/>
        </a:p>
      </dgm:t>
    </dgm:pt>
    <dgm:pt modelId="{7C621A6B-2522-4118-A7C6-A62CE1E4DFC0}" type="sibTrans" cxnId="{AD5BCFFA-8517-4486-AC5E-9EF48F257C0F}">
      <dgm:prSet/>
      <dgm:spPr/>
      <dgm:t>
        <a:bodyPr/>
        <a:lstStyle/>
        <a:p>
          <a:endParaRPr lang="en-MY"/>
        </a:p>
      </dgm:t>
    </dgm:pt>
    <dgm:pt modelId="{2B13430D-B45A-4404-83D4-DD0EF5B97834}" type="pres">
      <dgm:prSet presAssocID="{961F798E-A02D-4D12-A9AF-FFFEBF62AC5E}" presName="linear" presStyleCnt="0">
        <dgm:presLayoutVars>
          <dgm:animLvl val="lvl"/>
          <dgm:resizeHandles val="exact"/>
        </dgm:presLayoutVars>
      </dgm:prSet>
      <dgm:spPr/>
      <dgm:t>
        <a:bodyPr/>
        <a:lstStyle/>
        <a:p>
          <a:endParaRPr lang="en-MY"/>
        </a:p>
      </dgm:t>
    </dgm:pt>
    <dgm:pt modelId="{12847204-F96B-4555-BBE2-182ED792E698}" type="pres">
      <dgm:prSet presAssocID="{250E9288-2076-4264-A172-E85E74CF2919}" presName="parentText" presStyleLbl="node1" presStyleIdx="0" presStyleCnt="3">
        <dgm:presLayoutVars>
          <dgm:chMax val="0"/>
          <dgm:bulletEnabled val="1"/>
        </dgm:presLayoutVars>
      </dgm:prSet>
      <dgm:spPr/>
      <dgm:t>
        <a:bodyPr/>
        <a:lstStyle/>
        <a:p>
          <a:endParaRPr lang="en-MY"/>
        </a:p>
      </dgm:t>
    </dgm:pt>
    <dgm:pt modelId="{CCEF9A24-D1E2-48BC-9EC6-5FB6EF002059}" type="pres">
      <dgm:prSet presAssocID="{34CCB368-516A-4A84-A24D-E80CBD05D875}" presName="spacer" presStyleCnt="0"/>
      <dgm:spPr/>
    </dgm:pt>
    <dgm:pt modelId="{F9813B8A-F7FD-4E63-B94C-123984344A5F}" type="pres">
      <dgm:prSet presAssocID="{B1AF3364-DCB4-4C0E-8DBD-759352805E11}" presName="parentText" presStyleLbl="node1" presStyleIdx="1" presStyleCnt="3">
        <dgm:presLayoutVars>
          <dgm:chMax val="0"/>
          <dgm:bulletEnabled val="1"/>
        </dgm:presLayoutVars>
      </dgm:prSet>
      <dgm:spPr/>
      <dgm:t>
        <a:bodyPr/>
        <a:lstStyle/>
        <a:p>
          <a:endParaRPr lang="en-MY"/>
        </a:p>
      </dgm:t>
    </dgm:pt>
    <dgm:pt modelId="{6251DF8C-946E-4B02-B63A-7D71EA424C80}" type="pres">
      <dgm:prSet presAssocID="{49C77226-41D3-44FC-B13C-9A2F60EA4087}" presName="spacer" presStyleCnt="0"/>
      <dgm:spPr/>
    </dgm:pt>
    <dgm:pt modelId="{A065A933-2FC0-4724-A1C1-865DEDCDA9DE}" type="pres">
      <dgm:prSet presAssocID="{46C10073-E07F-49B6-8729-14A648059E94}" presName="parentText" presStyleLbl="node1" presStyleIdx="2" presStyleCnt="3">
        <dgm:presLayoutVars>
          <dgm:chMax val="0"/>
          <dgm:bulletEnabled val="1"/>
        </dgm:presLayoutVars>
      </dgm:prSet>
      <dgm:spPr/>
      <dgm:t>
        <a:bodyPr/>
        <a:lstStyle/>
        <a:p>
          <a:endParaRPr lang="en-MY"/>
        </a:p>
      </dgm:t>
    </dgm:pt>
    <dgm:pt modelId="{456D9864-0E81-4D64-AC43-FA24B712216E}" type="pres">
      <dgm:prSet presAssocID="{46C10073-E07F-49B6-8729-14A648059E94}" presName="childText" presStyleLbl="revTx" presStyleIdx="0" presStyleCnt="1">
        <dgm:presLayoutVars>
          <dgm:bulletEnabled val="1"/>
        </dgm:presLayoutVars>
      </dgm:prSet>
      <dgm:spPr/>
      <dgm:t>
        <a:bodyPr/>
        <a:lstStyle/>
        <a:p>
          <a:endParaRPr lang="en-MY"/>
        </a:p>
      </dgm:t>
    </dgm:pt>
  </dgm:ptLst>
  <dgm:cxnLst>
    <dgm:cxn modelId="{0D7721B8-35A4-497B-B7A1-9C2DD7766D86}" type="presOf" srcId="{1E5D1A6C-34B0-4FFE-B658-0BEB2A7E96B5}" destId="{456D9864-0E81-4D64-AC43-FA24B712216E}" srcOrd="0" destOrd="1" presId="urn:microsoft.com/office/officeart/2005/8/layout/vList2"/>
    <dgm:cxn modelId="{01AD6E5A-3D8B-419A-9C56-9FAC59BD7054}" srcId="{46C10073-E07F-49B6-8729-14A648059E94}" destId="{56155C59-A16B-4036-A32A-3F1F9EDF4762}" srcOrd="0" destOrd="0" parTransId="{FDB9CF46-3BB8-42F5-8621-BA40057D095B}" sibTransId="{3E2A982D-512F-4108-8600-5E9AE34BC355}"/>
    <dgm:cxn modelId="{BB598A85-99F6-40F3-88BC-5BC3673EB31C}" type="presOf" srcId="{961F798E-A02D-4D12-A9AF-FFFEBF62AC5E}" destId="{2B13430D-B45A-4404-83D4-DD0EF5B97834}" srcOrd="0" destOrd="0" presId="urn:microsoft.com/office/officeart/2005/8/layout/vList2"/>
    <dgm:cxn modelId="{1E164EC0-49AD-4AE6-96DE-1C40829B2717}" srcId="{961F798E-A02D-4D12-A9AF-FFFEBF62AC5E}" destId="{250E9288-2076-4264-A172-E85E74CF2919}" srcOrd="0" destOrd="0" parTransId="{03DC9E49-7A45-4F3D-9DC7-2E20609112E7}" sibTransId="{34CCB368-516A-4A84-A24D-E80CBD05D875}"/>
    <dgm:cxn modelId="{AD5BCFFA-8517-4486-AC5E-9EF48F257C0F}" srcId="{46C10073-E07F-49B6-8729-14A648059E94}" destId="{1E5D1A6C-34B0-4FFE-B658-0BEB2A7E96B5}" srcOrd="1" destOrd="0" parTransId="{B146CB9C-907B-4C8D-A5AA-34B4C9C43B65}" sibTransId="{7C621A6B-2522-4118-A7C6-A62CE1E4DFC0}"/>
    <dgm:cxn modelId="{F6782A37-D5D0-4FEA-B0E2-AA010791458D}" type="presOf" srcId="{46C10073-E07F-49B6-8729-14A648059E94}" destId="{A065A933-2FC0-4724-A1C1-865DEDCDA9DE}" srcOrd="0" destOrd="0" presId="urn:microsoft.com/office/officeart/2005/8/layout/vList2"/>
    <dgm:cxn modelId="{EF2B64BD-E638-4E41-9E2C-50285876B6B9}" srcId="{46C10073-E07F-49B6-8729-14A648059E94}" destId="{B02BFFBE-1C09-4164-BBB7-EFDB4AF92417}" srcOrd="2" destOrd="0" parTransId="{53899648-3CF7-46A4-BD26-5D35A88D7C8E}" sibTransId="{976FDF77-C0B0-4C3B-B255-A03CF724BE7B}"/>
    <dgm:cxn modelId="{3A856171-369A-472F-B89F-3E90ECA52EC4}" srcId="{961F798E-A02D-4D12-A9AF-FFFEBF62AC5E}" destId="{B1AF3364-DCB4-4C0E-8DBD-759352805E11}" srcOrd="1" destOrd="0" parTransId="{49AF233E-52CA-4DB1-A97D-66B9D0781EBD}" sibTransId="{49C77226-41D3-44FC-B13C-9A2F60EA4087}"/>
    <dgm:cxn modelId="{ACCD5DC3-3C1B-4A62-B9E8-24FD628AB367}" type="presOf" srcId="{B1AF3364-DCB4-4C0E-8DBD-759352805E11}" destId="{F9813B8A-F7FD-4E63-B94C-123984344A5F}" srcOrd="0" destOrd="0" presId="urn:microsoft.com/office/officeart/2005/8/layout/vList2"/>
    <dgm:cxn modelId="{B99571AE-53F2-4973-824F-47294B6FA4BC}" type="presOf" srcId="{56155C59-A16B-4036-A32A-3F1F9EDF4762}" destId="{456D9864-0E81-4D64-AC43-FA24B712216E}" srcOrd="0" destOrd="0" presId="urn:microsoft.com/office/officeart/2005/8/layout/vList2"/>
    <dgm:cxn modelId="{A8235A1B-55D2-438B-8532-1C3007DBC9F7}" type="presOf" srcId="{250E9288-2076-4264-A172-E85E74CF2919}" destId="{12847204-F96B-4555-BBE2-182ED792E698}" srcOrd="0" destOrd="0" presId="urn:microsoft.com/office/officeart/2005/8/layout/vList2"/>
    <dgm:cxn modelId="{792094B8-D3F8-44CD-822E-00A9AF080B6F}" srcId="{961F798E-A02D-4D12-A9AF-FFFEBF62AC5E}" destId="{46C10073-E07F-49B6-8729-14A648059E94}" srcOrd="2" destOrd="0" parTransId="{FE0D7BCC-01D4-4E0D-9972-9EA1F5D67B4A}" sibTransId="{A90689C0-42F2-4A0E-95FC-26ED4DCC2F90}"/>
    <dgm:cxn modelId="{B7648A5C-D30C-4693-B5E7-5B2E00518FDE}" type="presOf" srcId="{B02BFFBE-1C09-4164-BBB7-EFDB4AF92417}" destId="{456D9864-0E81-4D64-AC43-FA24B712216E}" srcOrd="0" destOrd="2" presId="urn:microsoft.com/office/officeart/2005/8/layout/vList2"/>
    <dgm:cxn modelId="{EAB597B2-422D-41D9-8931-6234EFBA5146}" type="presParOf" srcId="{2B13430D-B45A-4404-83D4-DD0EF5B97834}" destId="{12847204-F96B-4555-BBE2-182ED792E698}" srcOrd="0" destOrd="0" presId="urn:microsoft.com/office/officeart/2005/8/layout/vList2"/>
    <dgm:cxn modelId="{8E74E907-B1CC-4F04-A4AF-6721C6712E02}" type="presParOf" srcId="{2B13430D-B45A-4404-83D4-DD0EF5B97834}" destId="{CCEF9A24-D1E2-48BC-9EC6-5FB6EF002059}" srcOrd="1" destOrd="0" presId="urn:microsoft.com/office/officeart/2005/8/layout/vList2"/>
    <dgm:cxn modelId="{3474152E-AF58-405C-AEA9-63C5AF663063}" type="presParOf" srcId="{2B13430D-B45A-4404-83D4-DD0EF5B97834}" destId="{F9813B8A-F7FD-4E63-B94C-123984344A5F}" srcOrd="2" destOrd="0" presId="urn:microsoft.com/office/officeart/2005/8/layout/vList2"/>
    <dgm:cxn modelId="{FED3960F-8FD2-4EFF-B215-3F09F48D17D6}" type="presParOf" srcId="{2B13430D-B45A-4404-83D4-DD0EF5B97834}" destId="{6251DF8C-946E-4B02-B63A-7D71EA424C80}" srcOrd="3" destOrd="0" presId="urn:microsoft.com/office/officeart/2005/8/layout/vList2"/>
    <dgm:cxn modelId="{756640EC-7CE9-450C-A9EC-4E081CBB5EEF}" type="presParOf" srcId="{2B13430D-B45A-4404-83D4-DD0EF5B97834}" destId="{A065A933-2FC0-4724-A1C1-865DEDCDA9DE}" srcOrd="4" destOrd="0" presId="urn:microsoft.com/office/officeart/2005/8/layout/vList2"/>
    <dgm:cxn modelId="{5376814B-C488-4C47-AC4D-503941AC086E}" type="presParOf" srcId="{2B13430D-B45A-4404-83D4-DD0EF5B97834}" destId="{456D9864-0E81-4D64-AC43-FA24B712216E}"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0A18D9-8973-4859-83CA-1212F6AA0501}"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MY"/>
        </a:p>
      </dgm:t>
    </dgm:pt>
    <dgm:pt modelId="{AD21D86D-97BE-402D-A9B2-A56120A7BC59}">
      <dgm:prSet phldrT="[Text]"/>
      <dgm:spPr/>
      <dgm:t>
        <a:bodyPr/>
        <a:lstStyle/>
        <a:p>
          <a:pPr algn="just"/>
          <a:r>
            <a:rPr lang="en-MY" dirty="0" smtClean="0"/>
            <a:t>One of the efforts that could be pursued within the framework of strengthening the development of superior character is mastering and understanding the pedagogical strategies that are effective and efficient. </a:t>
          </a:r>
          <a:endParaRPr lang="en-MY" dirty="0"/>
        </a:p>
      </dgm:t>
    </dgm:pt>
    <dgm:pt modelId="{4751F623-850A-4273-A11D-845134E890DF}" type="parTrans" cxnId="{BED685D5-97C7-4857-8720-6B98654359DA}">
      <dgm:prSet/>
      <dgm:spPr/>
      <dgm:t>
        <a:bodyPr/>
        <a:lstStyle/>
        <a:p>
          <a:endParaRPr lang="en-MY"/>
        </a:p>
      </dgm:t>
    </dgm:pt>
    <dgm:pt modelId="{964320F5-2813-498F-80E4-5940547C2AAF}" type="sibTrans" cxnId="{BED685D5-97C7-4857-8720-6B98654359DA}">
      <dgm:prSet/>
      <dgm:spPr/>
      <dgm:t>
        <a:bodyPr/>
        <a:lstStyle/>
        <a:p>
          <a:endParaRPr lang="en-MY"/>
        </a:p>
      </dgm:t>
    </dgm:pt>
    <dgm:pt modelId="{8FC4A4D4-5335-48B3-B05D-614F35EACA44}">
      <dgm:prSet phldrT="[Text]"/>
      <dgm:spPr/>
      <dgm:t>
        <a:bodyPr/>
        <a:lstStyle/>
        <a:p>
          <a:pPr algn="just"/>
          <a:r>
            <a:rPr lang="en-MY" dirty="0" smtClean="0"/>
            <a:t>The presence of pedagogic needs to be understood in broad terms are about how the pedagogical background, purpose and objectives, as well as the type of substance and implementation on the ground in improving the quality of education.</a:t>
          </a:r>
          <a:endParaRPr lang="en-MY" dirty="0"/>
        </a:p>
      </dgm:t>
    </dgm:pt>
    <dgm:pt modelId="{48EB0084-5190-431C-A7C5-10685372E7FB}" type="parTrans" cxnId="{A276079A-8726-4856-9575-87D41B2C4F52}">
      <dgm:prSet/>
      <dgm:spPr/>
      <dgm:t>
        <a:bodyPr/>
        <a:lstStyle/>
        <a:p>
          <a:endParaRPr lang="en-MY"/>
        </a:p>
      </dgm:t>
    </dgm:pt>
    <dgm:pt modelId="{BA0351DC-B3AF-4E20-AE7C-01AA929F3F3E}" type="sibTrans" cxnId="{A276079A-8726-4856-9575-87D41B2C4F52}">
      <dgm:prSet/>
      <dgm:spPr/>
      <dgm:t>
        <a:bodyPr/>
        <a:lstStyle/>
        <a:p>
          <a:endParaRPr lang="en-MY"/>
        </a:p>
      </dgm:t>
    </dgm:pt>
    <dgm:pt modelId="{2A22D5DC-776A-4CFE-A795-EC2C84D794BA}" type="pres">
      <dgm:prSet presAssocID="{100A18D9-8973-4859-83CA-1212F6AA0501}" presName="linear" presStyleCnt="0">
        <dgm:presLayoutVars>
          <dgm:animLvl val="lvl"/>
          <dgm:resizeHandles val="exact"/>
        </dgm:presLayoutVars>
      </dgm:prSet>
      <dgm:spPr/>
      <dgm:t>
        <a:bodyPr/>
        <a:lstStyle/>
        <a:p>
          <a:endParaRPr lang="en-MY"/>
        </a:p>
      </dgm:t>
    </dgm:pt>
    <dgm:pt modelId="{0A53711B-D7AC-4A5C-94DA-15BCE377A6E7}" type="pres">
      <dgm:prSet presAssocID="{AD21D86D-97BE-402D-A9B2-A56120A7BC59}" presName="parentText" presStyleLbl="node1" presStyleIdx="0" presStyleCnt="2">
        <dgm:presLayoutVars>
          <dgm:chMax val="0"/>
          <dgm:bulletEnabled val="1"/>
        </dgm:presLayoutVars>
      </dgm:prSet>
      <dgm:spPr/>
      <dgm:t>
        <a:bodyPr/>
        <a:lstStyle/>
        <a:p>
          <a:endParaRPr lang="en-MY"/>
        </a:p>
      </dgm:t>
    </dgm:pt>
    <dgm:pt modelId="{CD9E70EF-55A1-4A5B-9BA4-408D5A9014A1}" type="pres">
      <dgm:prSet presAssocID="{964320F5-2813-498F-80E4-5940547C2AAF}" presName="spacer" presStyleCnt="0"/>
      <dgm:spPr/>
    </dgm:pt>
    <dgm:pt modelId="{019E9A38-EDFA-4E5D-984F-0EE7767E626F}" type="pres">
      <dgm:prSet presAssocID="{8FC4A4D4-5335-48B3-B05D-614F35EACA44}" presName="parentText" presStyleLbl="node1" presStyleIdx="1" presStyleCnt="2">
        <dgm:presLayoutVars>
          <dgm:chMax val="0"/>
          <dgm:bulletEnabled val="1"/>
        </dgm:presLayoutVars>
      </dgm:prSet>
      <dgm:spPr/>
      <dgm:t>
        <a:bodyPr/>
        <a:lstStyle/>
        <a:p>
          <a:endParaRPr lang="en-MY"/>
        </a:p>
      </dgm:t>
    </dgm:pt>
  </dgm:ptLst>
  <dgm:cxnLst>
    <dgm:cxn modelId="{671A26A0-6D48-4F82-B9C2-11EAD4BE333E}" type="presOf" srcId="{AD21D86D-97BE-402D-A9B2-A56120A7BC59}" destId="{0A53711B-D7AC-4A5C-94DA-15BCE377A6E7}" srcOrd="0" destOrd="0" presId="urn:microsoft.com/office/officeart/2005/8/layout/vList2"/>
    <dgm:cxn modelId="{6D786B23-F585-40C3-9D2F-A2E14BD131AD}" type="presOf" srcId="{8FC4A4D4-5335-48B3-B05D-614F35EACA44}" destId="{019E9A38-EDFA-4E5D-984F-0EE7767E626F}" srcOrd="0" destOrd="0" presId="urn:microsoft.com/office/officeart/2005/8/layout/vList2"/>
    <dgm:cxn modelId="{BED685D5-97C7-4857-8720-6B98654359DA}" srcId="{100A18D9-8973-4859-83CA-1212F6AA0501}" destId="{AD21D86D-97BE-402D-A9B2-A56120A7BC59}" srcOrd="0" destOrd="0" parTransId="{4751F623-850A-4273-A11D-845134E890DF}" sibTransId="{964320F5-2813-498F-80E4-5940547C2AAF}"/>
    <dgm:cxn modelId="{1170787E-8E74-4C7E-8F61-56C0262D7DE9}" type="presOf" srcId="{100A18D9-8973-4859-83CA-1212F6AA0501}" destId="{2A22D5DC-776A-4CFE-A795-EC2C84D794BA}" srcOrd="0" destOrd="0" presId="urn:microsoft.com/office/officeart/2005/8/layout/vList2"/>
    <dgm:cxn modelId="{A276079A-8726-4856-9575-87D41B2C4F52}" srcId="{100A18D9-8973-4859-83CA-1212F6AA0501}" destId="{8FC4A4D4-5335-48B3-B05D-614F35EACA44}" srcOrd="1" destOrd="0" parTransId="{48EB0084-5190-431C-A7C5-10685372E7FB}" sibTransId="{BA0351DC-B3AF-4E20-AE7C-01AA929F3F3E}"/>
    <dgm:cxn modelId="{F54C50C8-FA99-413C-8096-5A8644BD2166}" type="presParOf" srcId="{2A22D5DC-776A-4CFE-A795-EC2C84D794BA}" destId="{0A53711B-D7AC-4A5C-94DA-15BCE377A6E7}" srcOrd="0" destOrd="0" presId="urn:microsoft.com/office/officeart/2005/8/layout/vList2"/>
    <dgm:cxn modelId="{D27289EA-1EA9-40F9-B53D-78B482153AA1}" type="presParOf" srcId="{2A22D5DC-776A-4CFE-A795-EC2C84D794BA}" destId="{CD9E70EF-55A1-4A5B-9BA4-408D5A9014A1}" srcOrd="1" destOrd="0" presId="urn:microsoft.com/office/officeart/2005/8/layout/vList2"/>
    <dgm:cxn modelId="{50114EA4-0230-42EC-961E-F9328A4BEEA1}" type="presParOf" srcId="{2A22D5DC-776A-4CFE-A795-EC2C84D794BA}" destId="{019E9A38-EDFA-4E5D-984F-0EE7767E626F}"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EBC3A5-A6C9-4191-815F-05E61CD3EAB9}"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MY"/>
        </a:p>
      </dgm:t>
    </dgm:pt>
    <dgm:pt modelId="{91AA094B-4A7A-44E8-AA7C-1F29865ED119}">
      <dgm:prSet phldrT="[Text]"/>
      <dgm:spPr/>
      <dgm:t>
        <a:bodyPr/>
        <a:lstStyle/>
        <a:p>
          <a:r>
            <a:rPr lang="en-MY" dirty="0" smtClean="0"/>
            <a:t>PROFESSIONALISM </a:t>
          </a:r>
          <a:endParaRPr lang="en-MY" dirty="0"/>
        </a:p>
      </dgm:t>
    </dgm:pt>
    <dgm:pt modelId="{6177FC79-044C-42AA-813C-129B87BFD09B}" type="parTrans" cxnId="{CA21B3D4-EC1D-4F7D-A72D-AA9A164993D8}">
      <dgm:prSet/>
      <dgm:spPr/>
      <dgm:t>
        <a:bodyPr/>
        <a:lstStyle/>
        <a:p>
          <a:endParaRPr lang="en-MY"/>
        </a:p>
      </dgm:t>
    </dgm:pt>
    <dgm:pt modelId="{3A2FC845-242A-4F0F-BBB9-98A3B5627945}" type="sibTrans" cxnId="{CA21B3D4-EC1D-4F7D-A72D-AA9A164993D8}">
      <dgm:prSet/>
      <dgm:spPr/>
      <dgm:t>
        <a:bodyPr/>
        <a:lstStyle/>
        <a:p>
          <a:endParaRPr lang="en-MY"/>
        </a:p>
      </dgm:t>
    </dgm:pt>
    <dgm:pt modelId="{2A1BE8E3-CD77-42F1-BCE7-E76025D2DEAD}">
      <dgm:prSet phldrT="[Text]"/>
      <dgm:spPr/>
      <dgm:t>
        <a:bodyPr/>
        <a:lstStyle/>
        <a:p>
          <a:r>
            <a:rPr lang="en-US" dirty="0" smtClean="0"/>
            <a:t>BEHAVIOUR</a:t>
          </a:r>
          <a:endParaRPr lang="en-MY" dirty="0"/>
        </a:p>
      </dgm:t>
    </dgm:pt>
    <dgm:pt modelId="{C2329564-C415-449F-8AF8-764654B742CE}" type="parTrans" cxnId="{34FDE163-FE73-49B5-B8BA-0FE3A59C686A}">
      <dgm:prSet/>
      <dgm:spPr/>
      <dgm:t>
        <a:bodyPr/>
        <a:lstStyle/>
        <a:p>
          <a:endParaRPr lang="en-MY"/>
        </a:p>
      </dgm:t>
    </dgm:pt>
    <dgm:pt modelId="{873F7AD2-516F-46FE-8D2D-EDA8DCFB3C22}" type="sibTrans" cxnId="{34FDE163-FE73-49B5-B8BA-0FE3A59C686A}">
      <dgm:prSet/>
      <dgm:spPr/>
      <dgm:t>
        <a:bodyPr/>
        <a:lstStyle/>
        <a:p>
          <a:endParaRPr lang="en-MY"/>
        </a:p>
      </dgm:t>
    </dgm:pt>
    <dgm:pt modelId="{5A43349D-2E2B-442F-88F7-3390E58D15C6}">
      <dgm:prSet phldrT="[Text]"/>
      <dgm:spPr/>
      <dgm:t>
        <a:bodyPr/>
        <a:lstStyle/>
        <a:p>
          <a:r>
            <a:rPr lang="en-US" dirty="0" smtClean="0"/>
            <a:t>SKILLS</a:t>
          </a:r>
          <a:endParaRPr lang="en-MY" dirty="0"/>
        </a:p>
      </dgm:t>
    </dgm:pt>
    <dgm:pt modelId="{DAB511DE-7539-4636-A85C-621E7725CF3A}" type="parTrans" cxnId="{4B43AC42-C80A-4778-8EC2-5A0A61898381}">
      <dgm:prSet/>
      <dgm:spPr/>
      <dgm:t>
        <a:bodyPr/>
        <a:lstStyle/>
        <a:p>
          <a:endParaRPr lang="en-MY"/>
        </a:p>
      </dgm:t>
    </dgm:pt>
    <dgm:pt modelId="{619C4AD8-E3F1-4248-AB94-95517430C275}" type="sibTrans" cxnId="{4B43AC42-C80A-4778-8EC2-5A0A61898381}">
      <dgm:prSet/>
      <dgm:spPr/>
      <dgm:t>
        <a:bodyPr/>
        <a:lstStyle/>
        <a:p>
          <a:endParaRPr lang="en-MY"/>
        </a:p>
      </dgm:t>
    </dgm:pt>
    <dgm:pt modelId="{D64509AD-2F0B-4EA1-AFD3-A0B4F6D01990}">
      <dgm:prSet phldrT="[Text]"/>
      <dgm:spPr/>
      <dgm:t>
        <a:bodyPr/>
        <a:lstStyle/>
        <a:p>
          <a:r>
            <a:rPr lang="en-US" dirty="0" smtClean="0"/>
            <a:t>KNOWLEDGE</a:t>
          </a:r>
          <a:endParaRPr lang="en-MY" dirty="0"/>
        </a:p>
      </dgm:t>
    </dgm:pt>
    <dgm:pt modelId="{A480A187-DD06-4E47-A20F-29CECDD45D9E}" type="parTrans" cxnId="{CDBD3016-37D7-41BA-97E7-478C525133DA}">
      <dgm:prSet/>
      <dgm:spPr/>
      <dgm:t>
        <a:bodyPr/>
        <a:lstStyle/>
        <a:p>
          <a:endParaRPr lang="en-MY"/>
        </a:p>
      </dgm:t>
    </dgm:pt>
    <dgm:pt modelId="{5BF8F75A-DF10-414D-9E3C-6E7077646D13}" type="sibTrans" cxnId="{CDBD3016-37D7-41BA-97E7-478C525133DA}">
      <dgm:prSet/>
      <dgm:spPr/>
      <dgm:t>
        <a:bodyPr/>
        <a:lstStyle/>
        <a:p>
          <a:endParaRPr lang="en-MY"/>
        </a:p>
      </dgm:t>
    </dgm:pt>
    <dgm:pt modelId="{1AC817EC-3DD8-4061-8DB1-2E1AD8257323}" type="pres">
      <dgm:prSet presAssocID="{B0EBC3A5-A6C9-4191-815F-05E61CD3EAB9}" presName="layout" presStyleCnt="0">
        <dgm:presLayoutVars>
          <dgm:chMax/>
          <dgm:chPref/>
          <dgm:dir/>
          <dgm:animOne val="branch"/>
          <dgm:animLvl val="lvl"/>
          <dgm:resizeHandles/>
        </dgm:presLayoutVars>
      </dgm:prSet>
      <dgm:spPr/>
      <dgm:t>
        <a:bodyPr/>
        <a:lstStyle/>
        <a:p>
          <a:endParaRPr lang="en-MY"/>
        </a:p>
      </dgm:t>
    </dgm:pt>
    <dgm:pt modelId="{2C5E9883-5E13-4DC8-9D0A-4DBBEE7B2B92}" type="pres">
      <dgm:prSet presAssocID="{91AA094B-4A7A-44E8-AA7C-1F29865ED119}" presName="root" presStyleCnt="0">
        <dgm:presLayoutVars>
          <dgm:chMax/>
          <dgm:chPref val="4"/>
        </dgm:presLayoutVars>
      </dgm:prSet>
      <dgm:spPr/>
    </dgm:pt>
    <dgm:pt modelId="{5E1A2EBF-DB92-4D7A-BBC5-BCCB5C7B5BAE}" type="pres">
      <dgm:prSet presAssocID="{91AA094B-4A7A-44E8-AA7C-1F29865ED119}" presName="rootComposite" presStyleCnt="0">
        <dgm:presLayoutVars/>
      </dgm:prSet>
      <dgm:spPr/>
    </dgm:pt>
    <dgm:pt modelId="{AAEE8976-2CE0-444E-B17B-58ED1BD34811}" type="pres">
      <dgm:prSet presAssocID="{91AA094B-4A7A-44E8-AA7C-1F29865ED119}" presName="rootText" presStyleLbl="node0" presStyleIdx="0" presStyleCnt="1">
        <dgm:presLayoutVars>
          <dgm:chMax/>
          <dgm:chPref val="4"/>
        </dgm:presLayoutVars>
      </dgm:prSet>
      <dgm:spPr/>
      <dgm:t>
        <a:bodyPr/>
        <a:lstStyle/>
        <a:p>
          <a:endParaRPr lang="en-MY"/>
        </a:p>
      </dgm:t>
    </dgm:pt>
    <dgm:pt modelId="{B382D969-9547-413D-A5B5-73F76931B5DB}" type="pres">
      <dgm:prSet presAssocID="{91AA094B-4A7A-44E8-AA7C-1F29865ED119}" presName="childShape" presStyleCnt="0">
        <dgm:presLayoutVars>
          <dgm:chMax val="0"/>
          <dgm:chPref val="0"/>
        </dgm:presLayoutVars>
      </dgm:prSet>
      <dgm:spPr/>
    </dgm:pt>
    <dgm:pt modelId="{AB905E8D-7DE6-4940-B53C-B4828407AE7C}" type="pres">
      <dgm:prSet presAssocID="{2A1BE8E3-CD77-42F1-BCE7-E76025D2DEAD}" presName="childComposite" presStyleCnt="0">
        <dgm:presLayoutVars>
          <dgm:chMax val="0"/>
          <dgm:chPref val="0"/>
        </dgm:presLayoutVars>
      </dgm:prSet>
      <dgm:spPr/>
    </dgm:pt>
    <dgm:pt modelId="{FA35455E-378E-4F71-BD83-99C2095289A1}" type="pres">
      <dgm:prSet presAssocID="{2A1BE8E3-CD77-42F1-BCE7-E76025D2DEAD}" presName="Image" presStyleLbl="node1" presStyleIdx="0" presStyleCnt="3"/>
      <dgm:spPr>
        <a:blipFill rotWithShape="1">
          <a:blip xmlns:r="http://schemas.openxmlformats.org/officeDocument/2006/relationships" r:embed="rId1"/>
          <a:stretch>
            <a:fillRect/>
          </a:stretch>
        </a:blipFill>
      </dgm:spPr>
    </dgm:pt>
    <dgm:pt modelId="{77D65A69-A081-4A4C-8499-733AD0979ECF}" type="pres">
      <dgm:prSet presAssocID="{2A1BE8E3-CD77-42F1-BCE7-E76025D2DEAD}" presName="childText" presStyleLbl="lnNode1" presStyleIdx="0" presStyleCnt="3">
        <dgm:presLayoutVars>
          <dgm:chMax val="0"/>
          <dgm:chPref val="0"/>
          <dgm:bulletEnabled val="1"/>
        </dgm:presLayoutVars>
      </dgm:prSet>
      <dgm:spPr/>
      <dgm:t>
        <a:bodyPr/>
        <a:lstStyle/>
        <a:p>
          <a:endParaRPr lang="en-MY"/>
        </a:p>
      </dgm:t>
    </dgm:pt>
    <dgm:pt modelId="{A189D9B0-B4D6-45B0-930F-BB7E38F4DA32}" type="pres">
      <dgm:prSet presAssocID="{5A43349D-2E2B-442F-88F7-3390E58D15C6}" presName="childComposite" presStyleCnt="0">
        <dgm:presLayoutVars>
          <dgm:chMax val="0"/>
          <dgm:chPref val="0"/>
        </dgm:presLayoutVars>
      </dgm:prSet>
      <dgm:spPr/>
    </dgm:pt>
    <dgm:pt modelId="{99531533-6E33-4903-954E-BC53940D7638}" type="pres">
      <dgm:prSet presAssocID="{5A43349D-2E2B-442F-88F7-3390E58D15C6}" presName="Image" presStyleLbl="node1" presStyleIdx="1" presStyleCnt="3"/>
      <dgm:spPr>
        <a:blipFill rotWithShape="1">
          <a:blip xmlns:r="http://schemas.openxmlformats.org/officeDocument/2006/relationships" r:embed="rId2"/>
          <a:stretch>
            <a:fillRect/>
          </a:stretch>
        </a:blipFill>
      </dgm:spPr>
    </dgm:pt>
    <dgm:pt modelId="{31795A0C-0DDA-4726-AF63-0E54CB587C2C}" type="pres">
      <dgm:prSet presAssocID="{5A43349D-2E2B-442F-88F7-3390E58D15C6}" presName="childText" presStyleLbl="lnNode1" presStyleIdx="1" presStyleCnt="3">
        <dgm:presLayoutVars>
          <dgm:chMax val="0"/>
          <dgm:chPref val="0"/>
          <dgm:bulletEnabled val="1"/>
        </dgm:presLayoutVars>
      </dgm:prSet>
      <dgm:spPr/>
      <dgm:t>
        <a:bodyPr/>
        <a:lstStyle/>
        <a:p>
          <a:endParaRPr lang="en-MY"/>
        </a:p>
      </dgm:t>
    </dgm:pt>
    <dgm:pt modelId="{A76A3111-838B-463E-A695-1A4AE65C96B9}" type="pres">
      <dgm:prSet presAssocID="{D64509AD-2F0B-4EA1-AFD3-A0B4F6D01990}" presName="childComposite" presStyleCnt="0">
        <dgm:presLayoutVars>
          <dgm:chMax val="0"/>
          <dgm:chPref val="0"/>
        </dgm:presLayoutVars>
      </dgm:prSet>
      <dgm:spPr/>
    </dgm:pt>
    <dgm:pt modelId="{F0F74338-AD25-412C-B0B6-06AA7AEF1EE6}" type="pres">
      <dgm:prSet presAssocID="{D64509AD-2F0B-4EA1-AFD3-A0B4F6D01990}" presName="Image" presStyleLbl="node1" presStyleIdx="2" presStyleCnt="3"/>
      <dgm:spPr>
        <a:blipFill rotWithShape="1">
          <a:blip xmlns:r="http://schemas.openxmlformats.org/officeDocument/2006/relationships" r:embed="rId3"/>
          <a:stretch>
            <a:fillRect/>
          </a:stretch>
        </a:blipFill>
      </dgm:spPr>
    </dgm:pt>
    <dgm:pt modelId="{DED5C57F-9308-410E-BE49-57CAE60F82AE}" type="pres">
      <dgm:prSet presAssocID="{D64509AD-2F0B-4EA1-AFD3-A0B4F6D01990}" presName="childText" presStyleLbl="lnNode1" presStyleIdx="2" presStyleCnt="3">
        <dgm:presLayoutVars>
          <dgm:chMax val="0"/>
          <dgm:chPref val="0"/>
          <dgm:bulletEnabled val="1"/>
        </dgm:presLayoutVars>
      </dgm:prSet>
      <dgm:spPr/>
      <dgm:t>
        <a:bodyPr/>
        <a:lstStyle/>
        <a:p>
          <a:endParaRPr lang="en-MY"/>
        </a:p>
      </dgm:t>
    </dgm:pt>
  </dgm:ptLst>
  <dgm:cxnLst>
    <dgm:cxn modelId="{B79F2D19-DD53-4A0D-9207-4385561C5E02}" type="presOf" srcId="{91AA094B-4A7A-44E8-AA7C-1F29865ED119}" destId="{AAEE8976-2CE0-444E-B17B-58ED1BD34811}" srcOrd="0" destOrd="0" presId="urn:microsoft.com/office/officeart/2008/layout/PictureAccentList"/>
    <dgm:cxn modelId="{D8518793-E42A-44F7-A86F-16F2639A9C7E}" type="presOf" srcId="{5A43349D-2E2B-442F-88F7-3390E58D15C6}" destId="{31795A0C-0DDA-4726-AF63-0E54CB587C2C}" srcOrd="0" destOrd="0" presId="urn:microsoft.com/office/officeart/2008/layout/PictureAccentList"/>
    <dgm:cxn modelId="{EF2E7B6F-30C4-4598-A0BC-1B490C6F5784}" type="presOf" srcId="{B0EBC3A5-A6C9-4191-815F-05E61CD3EAB9}" destId="{1AC817EC-3DD8-4061-8DB1-2E1AD8257323}" srcOrd="0" destOrd="0" presId="urn:microsoft.com/office/officeart/2008/layout/PictureAccentList"/>
    <dgm:cxn modelId="{3F540827-3400-40CE-9636-5B5E13AFCE17}" type="presOf" srcId="{D64509AD-2F0B-4EA1-AFD3-A0B4F6D01990}" destId="{DED5C57F-9308-410E-BE49-57CAE60F82AE}" srcOrd="0" destOrd="0" presId="urn:microsoft.com/office/officeart/2008/layout/PictureAccentList"/>
    <dgm:cxn modelId="{4B43AC42-C80A-4778-8EC2-5A0A61898381}" srcId="{91AA094B-4A7A-44E8-AA7C-1F29865ED119}" destId="{5A43349D-2E2B-442F-88F7-3390E58D15C6}" srcOrd="1" destOrd="0" parTransId="{DAB511DE-7539-4636-A85C-621E7725CF3A}" sibTransId="{619C4AD8-E3F1-4248-AB94-95517430C275}"/>
    <dgm:cxn modelId="{CA21B3D4-EC1D-4F7D-A72D-AA9A164993D8}" srcId="{B0EBC3A5-A6C9-4191-815F-05E61CD3EAB9}" destId="{91AA094B-4A7A-44E8-AA7C-1F29865ED119}" srcOrd="0" destOrd="0" parTransId="{6177FC79-044C-42AA-813C-129B87BFD09B}" sibTransId="{3A2FC845-242A-4F0F-BBB9-98A3B5627945}"/>
    <dgm:cxn modelId="{34FDE163-FE73-49B5-B8BA-0FE3A59C686A}" srcId="{91AA094B-4A7A-44E8-AA7C-1F29865ED119}" destId="{2A1BE8E3-CD77-42F1-BCE7-E76025D2DEAD}" srcOrd="0" destOrd="0" parTransId="{C2329564-C415-449F-8AF8-764654B742CE}" sibTransId="{873F7AD2-516F-46FE-8D2D-EDA8DCFB3C22}"/>
    <dgm:cxn modelId="{CDBD3016-37D7-41BA-97E7-478C525133DA}" srcId="{91AA094B-4A7A-44E8-AA7C-1F29865ED119}" destId="{D64509AD-2F0B-4EA1-AFD3-A0B4F6D01990}" srcOrd="2" destOrd="0" parTransId="{A480A187-DD06-4E47-A20F-29CECDD45D9E}" sibTransId="{5BF8F75A-DF10-414D-9E3C-6E7077646D13}"/>
    <dgm:cxn modelId="{EAB25BDE-1419-43CA-8182-2F1D0E334196}" type="presOf" srcId="{2A1BE8E3-CD77-42F1-BCE7-E76025D2DEAD}" destId="{77D65A69-A081-4A4C-8499-733AD0979ECF}" srcOrd="0" destOrd="0" presId="urn:microsoft.com/office/officeart/2008/layout/PictureAccentList"/>
    <dgm:cxn modelId="{156C0D0F-7DB5-4546-8E7F-F04B8C2FEE84}" type="presParOf" srcId="{1AC817EC-3DD8-4061-8DB1-2E1AD8257323}" destId="{2C5E9883-5E13-4DC8-9D0A-4DBBEE7B2B92}" srcOrd="0" destOrd="0" presId="urn:microsoft.com/office/officeart/2008/layout/PictureAccentList"/>
    <dgm:cxn modelId="{E7ADDD7E-66F1-410E-B915-F3039F744A2E}" type="presParOf" srcId="{2C5E9883-5E13-4DC8-9D0A-4DBBEE7B2B92}" destId="{5E1A2EBF-DB92-4D7A-BBC5-BCCB5C7B5BAE}" srcOrd="0" destOrd="0" presId="urn:microsoft.com/office/officeart/2008/layout/PictureAccentList"/>
    <dgm:cxn modelId="{77A01B70-37B7-47DE-BBB1-93CEC2B647F1}" type="presParOf" srcId="{5E1A2EBF-DB92-4D7A-BBC5-BCCB5C7B5BAE}" destId="{AAEE8976-2CE0-444E-B17B-58ED1BD34811}" srcOrd="0" destOrd="0" presId="urn:microsoft.com/office/officeart/2008/layout/PictureAccentList"/>
    <dgm:cxn modelId="{3BF66A19-7648-4C0F-8514-6877596FF83A}" type="presParOf" srcId="{2C5E9883-5E13-4DC8-9D0A-4DBBEE7B2B92}" destId="{B382D969-9547-413D-A5B5-73F76931B5DB}" srcOrd="1" destOrd="0" presId="urn:microsoft.com/office/officeart/2008/layout/PictureAccentList"/>
    <dgm:cxn modelId="{F09E9254-2012-48F0-AC5F-60EF7DA46C3A}" type="presParOf" srcId="{B382D969-9547-413D-A5B5-73F76931B5DB}" destId="{AB905E8D-7DE6-4940-B53C-B4828407AE7C}" srcOrd="0" destOrd="0" presId="urn:microsoft.com/office/officeart/2008/layout/PictureAccentList"/>
    <dgm:cxn modelId="{CE1CB8B3-1A98-47B2-9409-E5C7F34BAF70}" type="presParOf" srcId="{AB905E8D-7DE6-4940-B53C-B4828407AE7C}" destId="{FA35455E-378E-4F71-BD83-99C2095289A1}" srcOrd="0" destOrd="0" presId="urn:microsoft.com/office/officeart/2008/layout/PictureAccentList"/>
    <dgm:cxn modelId="{832E5502-0FF6-4A36-8E49-2C03E814CEC1}" type="presParOf" srcId="{AB905E8D-7DE6-4940-B53C-B4828407AE7C}" destId="{77D65A69-A081-4A4C-8499-733AD0979ECF}" srcOrd="1" destOrd="0" presId="urn:microsoft.com/office/officeart/2008/layout/PictureAccentList"/>
    <dgm:cxn modelId="{81A9DB1B-29B0-4527-BA1B-35E292B60F92}" type="presParOf" srcId="{B382D969-9547-413D-A5B5-73F76931B5DB}" destId="{A189D9B0-B4D6-45B0-930F-BB7E38F4DA32}" srcOrd="1" destOrd="0" presId="urn:microsoft.com/office/officeart/2008/layout/PictureAccentList"/>
    <dgm:cxn modelId="{371B71E6-4EC4-453C-B0EA-6F42BA0860C6}" type="presParOf" srcId="{A189D9B0-B4D6-45B0-930F-BB7E38F4DA32}" destId="{99531533-6E33-4903-954E-BC53940D7638}" srcOrd="0" destOrd="0" presId="urn:microsoft.com/office/officeart/2008/layout/PictureAccentList"/>
    <dgm:cxn modelId="{BA8CA8EB-4AFC-4FB2-BA96-5F65AD491896}" type="presParOf" srcId="{A189D9B0-B4D6-45B0-930F-BB7E38F4DA32}" destId="{31795A0C-0DDA-4726-AF63-0E54CB587C2C}" srcOrd="1" destOrd="0" presId="urn:microsoft.com/office/officeart/2008/layout/PictureAccentList"/>
    <dgm:cxn modelId="{CB8C28F7-0BA0-4D7C-8D42-93C75EE656D9}" type="presParOf" srcId="{B382D969-9547-413D-A5B5-73F76931B5DB}" destId="{A76A3111-838B-463E-A695-1A4AE65C96B9}" srcOrd="2" destOrd="0" presId="urn:microsoft.com/office/officeart/2008/layout/PictureAccentList"/>
    <dgm:cxn modelId="{5C32C229-EEB6-4517-90E7-3D3E700A00FF}" type="presParOf" srcId="{A76A3111-838B-463E-A695-1A4AE65C96B9}" destId="{F0F74338-AD25-412C-B0B6-06AA7AEF1EE6}" srcOrd="0" destOrd="0" presId="urn:microsoft.com/office/officeart/2008/layout/PictureAccentList"/>
    <dgm:cxn modelId="{97A720E7-16DB-4A96-BE83-201165BA1B9A}" type="presParOf" srcId="{A76A3111-838B-463E-A695-1A4AE65C96B9}" destId="{DED5C57F-9308-410E-BE49-57CAE60F82AE}"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67B36-4799-4787-B792-E31B4F989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MY"/>
        </a:p>
      </dgm:t>
    </dgm:pt>
    <dgm:pt modelId="{E518A972-B00F-410B-908B-CF541189BA7A}">
      <dgm:prSet phldrT="[Text]" custT="1"/>
      <dgm:spPr>
        <a:solidFill>
          <a:srgbClr val="FFC000"/>
        </a:solidFill>
      </dgm:spPr>
      <dgm:t>
        <a:bodyPr/>
        <a:lstStyle/>
        <a:p>
          <a:r>
            <a:rPr lang="en-US" sz="1800" b="1" dirty="0" smtClean="0">
              <a:solidFill>
                <a:srgbClr val="111111"/>
              </a:solidFill>
            </a:rPr>
            <a:t>LACK OF PROFESSIONALISM AMONG TEACHERS …</a:t>
          </a:r>
          <a:endParaRPr lang="en-MY" sz="1800" b="1" dirty="0">
            <a:solidFill>
              <a:srgbClr val="111111"/>
            </a:solidFill>
          </a:endParaRPr>
        </a:p>
      </dgm:t>
    </dgm:pt>
    <dgm:pt modelId="{2E1431D7-CD3B-4BDF-97BF-DD575275D616}" type="parTrans" cxnId="{C77A87DF-DE37-460B-88D1-8FB170D7FDF3}">
      <dgm:prSet/>
      <dgm:spPr/>
      <dgm:t>
        <a:bodyPr/>
        <a:lstStyle/>
        <a:p>
          <a:endParaRPr lang="en-MY" sz="1800" b="1">
            <a:solidFill>
              <a:srgbClr val="111111"/>
            </a:solidFill>
          </a:endParaRPr>
        </a:p>
      </dgm:t>
    </dgm:pt>
    <dgm:pt modelId="{30C64E43-451D-48DA-A7E4-7560A93661E0}" type="sibTrans" cxnId="{C77A87DF-DE37-460B-88D1-8FB170D7FDF3}">
      <dgm:prSet/>
      <dgm:spPr/>
      <dgm:t>
        <a:bodyPr/>
        <a:lstStyle/>
        <a:p>
          <a:endParaRPr lang="en-MY" sz="1800" b="1">
            <a:solidFill>
              <a:srgbClr val="111111"/>
            </a:solidFill>
          </a:endParaRPr>
        </a:p>
      </dgm:t>
    </dgm:pt>
    <dgm:pt modelId="{00BD3848-8C8B-424D-B596-BFFF559F442B}">
      <dgm:prSet phldrT="[Text]" custT="1"/>
      <dgm:spPr/>
      <dgm:t>
        <a:bodyPr/>
        <a:lstStyle/>
        <a:p>
          <a:pPr algn="just"/>
          <a:r>
            <a:rPr lang="en-MY" sz="1800" b="1" dirty="0" smtClean="0">
              <a:solidFill>
                <a:srgbClr val="111111"/>
              </a:solidFill>
            </a:rPr>
            <a:t>lack of any effective system of licensing</a:t>
          </a:r>
          <a:endParaRPr lang="en-MY" sz="1800" b="1" dirty="0">
            <a:solidFill>
              <a:srgbClr val="111111"/>
            </a:solidFill>
          </a:endParaRPr>
        </a:p>
      </dgm:t>
    </dgm:pt>
    <dgm:pt modelId="{CBF75DC6-2F6D-49F1-ABFC-0ED6FEB84103}" type="parTrans" cxnId="{C9C8B00A-8B4B-4B17-9AC8-0AC35828E3B4}">
      <dgm:prSet/>
      <dgm:spPr/>
      <dgm:t>
        <a:bodyPr/>
        <a:lstStyle/>
        <a:p>
          <a:endParaRPr lang="en-MY" sz="1800" b="1">
            <a:solidFill>
              <a:srgbClr val="111111"/>
            </a:solidFill>
          </a:endParaRPr>
        </a:p>
      </dgm:t>
    </dgm:pt>
    <dgm:pt modelId="{D942FE2F-B3BA-4C5A-84D2-BFF2C6BE8813}" type="sibTrans" cxnId="{C9C8B00A-8B4B-4B17-9AC8-0AC35828E3B4}">
      <dgm:prSet/>
      <dgm:spPr/>
      <dgm:t>
        <a:bodyPr/>
        <a:lstStyle/>
        <a:p>
          <a:endParaRPr lang="en-MY" sz="1800" b="1">
            <a:solidFill>
              <a:srgbClr val="111111"/>
            </a:solidFill>
          </a:endParaRPr>
        </a:p>
      </dgm:t>
    </dgm:pt>
    <dgm:pt modelId="{7D4A78D2-48D3-4BD2-BF24-1DDD42046443}">
      <dgm:prSet custT="1"/>
      <dgm:spPr/>
      <dgm:t>
        <a:bodyPr/>
        <a:lstStyle/>
        <a:p>
          <a:pPr algn="just"/>
          <a:r>
            <a:rPr lang="en-MY" sz="1800" b="1" dirty="0" smtClean="0">
              <a:solidFill>
                <a:srgbClr val="111111"/>
              </a:solidFill>
            </a:rPr>
            <a:t>lack of agreed standards for performance</a:t>
          </a:r>
          <a:endParaRPr lang="en-MY" sz="1800" b="1" dirty="0">
            <a:solidFill>
              <a:srgbClr val="111111"/>
            </a:solidFill>
          </a:endParaRPr>
        </a:p>
      </dgm:t>
    </dgm:pt>
    <dgm:pt modelId="{62300A28-5881-46DA-AC4C-998E88D64542}" type="parTrans" cxnId="{71B46E28-32D1-4659-B031-ABEDEEDEABAA}">
      <dgm:prSet/>
      <dgm:spPr/>
      <dgm:t>
        <a:bodyPr/>
        <a:lstStyle/>
        <a:p>
          <a:endParaRPr lang="en-MY" sz="1800" b="1">
            <a:solidFill>
              <a:srgbClr val="111111"/>
            </a:solidFill>
          </a:endParaRPr>
        </a:p>
      </dgm:t>
    </dgm:pt>
    <dgm:pt modelId="{3BCA4A31-A803-4369-93D1-BEF31301CA9D}" type="sibTrans" cxnId="{71B46E28-32D1-4659-B031-ABEDEEDEABAA}">
      <dgm:prSet/>
      <dgm:spPr/>
      <dgm:t>
        <a:bodyPr/>
        <a:lstStyle/>
        <a:p>
          <a:endParaRPr lang="en-MY" sz="1800" b="1">
            <a:solidFill>
              <a:srgbClr val="111111"/>
            </a:solidFill>
          </a:endParaRPr>
        </a:p>
      </dgm:t>
    </dgm:pt>
    <dgm:pt modelId="{7C07BE62-1A58-405F-925B-8540342AB959}">
      <dgm:prSet custT="1"/>
      <dgm:spPr/>
      <dgm:t>
        <a:bodyPr/>
        <a:lstStyle/>
        <a:p>
          <a:pPr algn="just"/>
          <a:r>
            <a:rPr lang="en-MY" sz="1800" b="1" dirty="0" smtClean="0">
              <a:solidFill>
                <a:srgbClr val="111111"/>
              </a:solidFill>
            </a:rPr>
            <a:t>lack of incentives for competent and dedicated people to join the profession</a:t>
          </a:r>
          <a:endParaRPr lang="en-MY" sz="1800" b="1" dirty="0">
            <a:solidFill>
              <a:srgbClr val="111111"/>
            </a:solidFill>
          </a:endParaRPr>
        </a:p>
      </dgm:t>
    </dgm:pt>
    <dgm:pt modelId="{707B5E10-61A6-49C3-93A3-D56CD81AA842}" type="parTrans" cxnId="{03D011CB-7F83-4069-AF37-03BC09B0CE7B}">
      <dgm:prSet/>
      <dgm:spPr/>
      <dgm:t>
        <a:bodyPr/>
        <a:lstStyle/>
        <a:p>
          <a:endParaRPr lang="en-MY" sz="1800" b="1">
            <a:solidFill>
              <a:srgbClr val="111111"/>
            </a:solidFill>
          </a:endParaRPr>
        </a:p>
      </dgm:t>
    </dgm:pt>
    <dgm:pt modelId="{5C871F62-DD91-43A3-A416-09D8157EAB8B}" type="sibTrans" cxnId="{03D011CB-7F83-4069-AF37-03BC09B0CE7B}">
      <dgm:prSet/>
      <dgm:spPr/>
      <dgm:t>
        <a:bodyPr/>
        <a:lstStyle/>
        <a:p>
          <a:endParaRPr lang="en-MY" sz="1800" b="1">
            <a:solidFill>
              <a:srgbClr val="111111"/>
            </a:solidFill>
          </a:endParaRPr>
        </a:p>
      </dgm:t>
    </dgm:pt>
    <dgm:pt modelId="{98B43F0F-326F-4C8A-A2E5-24652C08A287}">
      <dgm:prSet custT="1"/>
      <dgm:spPr/>
      <dgm:t>
        <a:bodyPr/>
        <a:lstStyle/>
        <a:p>
          <a:pPr algn="just"/>
          <a:r>
            <a:rPr lang="en-MY" sz="1800" b="1" dirty="0" smtClean="0">
              <a:solidFill>
                <a:srgbClr val="111111"/>
              </a:solidFill>
            </a:rPr>
            <a:t>work settings that do not provide a collegial atmosphere and appropriate set-up for the growth and development of ‘professionalism’</a:t>
          </a:r>
          <a:endParaRPr lang="en-MY" sz="1800" b="1" dirty="0">
            <a:solidFill>
              <a:srgbClr val="111111"/>
            </a:solidFill>
          </a:endParaRPr>
        </a:p>
      </dgm:t>
    </dgm:pt>
    <dgm:pt modelId="{92F3330F-4795-4676-A83D-00FA5CC43C04}" type="parTrans" cxnId="{873D456C-E35C-48A1-8758-0F32E9A94895}">
      <dgm:prSet/>
      <dgm:spPr/>
      <dgm:t>
        <a:bodyPr/>
        <a:lstStyle/>
        <a:p>
          <a:endParaRPr lang="en-MY" sz="1800" b="1">
            <a:solidFill>
              <a:srgbClr val="111111"/>
            </a:solidFill>
          </a:endParaRPr>
        </a:p>
      </dgm:t>
    </dgm:pt>
    <dgm:pt modelId="{31131579-7B4A-4E6C-8B29-D3D5C968700A}" type="sibTrans" cxnId="{873D456C-E35C-48A1-8758-0F32E9A94895}">
      <dgm:prSet/>
      <dgm:spPr/>
      <dgm:t>
        <a:bodyPr/>
        <a:lstStyle/>
        <a:p>
          <a:endParaRPr lang="en-MY" sz="1800" b="1">
            <a:solidFill>
              <a:srgbClr val="111111"/>
            </a:solidFill>
          </a:endParaRPr>
        </a:p>
      </dgm:t>
    </dgm:pt>
    <dgm:pt modelId="{5351741B-1A3A-4FAB-B231-003C44AC4C25}">
      <dgm:prSet custT="1"/>
      <dgm:spPr/>
      <dgm:t>
        <a:bodyPr/>
        <a:lstStyle/>
        <a:p>
          <a:pPr algn="just"/>
          <a:r>
            <a:rPr lang="en-MY" sz="1800" b="1" dirty="0" smtClean="0">
              <a:solidFill>
                <a:srgbClr val="111111"/>
              </a:solidFill>
            </a:rPr>
            <a:t>assortment of prevailing systems of teacher education and the lack of interaction, which hinders standardization in the teaching profession</a:t>
          </a:r>
          <a:endParaRPr lang="en-MY" sz="1800" b="1" dirty="0">
            <a:solidFill>
              <a:srgbClr val="111111"/>
            </a:solidFill>
          </a:endParaRPr>
        </a:p>
      </dgm:t>
    </dgm:pt>
    <dgm:pt modelId="{B1583E5E-52ED-4068-B9EB-E9539D2114D6}" type="parTrans" cxnId="{19C3C20E-2872-4C65-A063-7DA8D68E6202}">
      <dgm:prSet/>
      <dgm:spPr/>
      <dgm:t>
        <a:bodyPr/>
        <a:lstStyle/>
        <a:p>
          <a:endParaRPr lang="en-MY" sz="1800"/>
        </a:p>
      </dgm:t>
    </dgm:pt>
    <dgm:pt modelId="{1099A287-7CDC-49B3-92D8-69625BD18AE9}" type="sibTrans" cxnId="{19C3C20E-2872-4C65-A063-7DA8D68E6202}">
      <dgm:prSet/>
      <dgm:spPr/>
      <dgm:t>
        <a:bodyPr/>
        <a:lstStyle/>
        <a:p>
          <a:endParaRPr lang="en-MY" sz="1800"/>
        </a:p>
      </dgm:t>
    </dgm:pt>
    <dgm:pt modelId="{8445ECC1-3154-4954-A359-B5AAB1496D36}" type="pres">
      <dgm:prSet presAssocID="{9FC67B36-4799-4787-B792-E31B4F9894E7}" presName="linear" presStyleCnt="0">
        <dgm:presLayoutVars>
          <dgm:animLvl val="lvl"/>
          <dgm:resizeHandles val="exact"/>
        </dgm:presLayoutVars>
      </dgm:prSet>
      <dgm:spPr/>
      <dgm:t>
        <a:bodyPr/>
        <a:lstStyle/>
        <a:p>
          <a:endParaRPr lang="en-MY"/>
        </a:p>
      </dgm:t>
    </dgm:pt>
    <dgm:pt modelId="{D2FA4822-73C4-4894-8455-5C706133CA11}" type="pres">
      <dgm:prSet presAssocID="{E518A972-B00F-410B-908B-CF541189BA7A}" presName="parentText" presStyleLbl="node1" presStyleIdx="0" presStyleCnt="1" custScaleY="84374">
        <dgm:presLayoutVars>
          <dgm:chMax val="0"/>
          <dgm:bulletEnabled val="1"/>
        </dgm:presLayoutVars>
      </dgm:prSet>
      <dgm:spPr/>
      <dgm:t>
        <a:bodyPr/>
        <a:lstStyle/>
        <a:p>
          <a:endParaRPr lang="en-MY"/>
        </a:p>
      </dgm:t>
    </dgm:pt>
    <dgm:pt modelId="{F7DF59DD-9B64-4F50-BED3-488CFC16AB67}" type="pres">
      <dgm:prSet presAssocID="{E518A972-B00F-410B-908B-CF541189BA7A}" presName="childText" presStyleLbl="revTx" presStyleIdx="0" presStyleCnt="1">
        <dgm:presLayoutVars>
          <dgm:bulletEnabled val="1"/>
        </dgm:presLayoutVars>
      </dgm:prSet>
      <dgm:spPr/>
      <dgm:t>
        <a:bodyPr/>
        <a:lstStyle/>
        <a:p>
          <a:endParaRPr lang="en-MY"/>
        </a:p>
      </dgm:t>
    </dgm:pt>
  </dgm:ptLst>
  <dgm:cxnLst>
    <dgm:cxn modelId="{873D456C-E35C-48A1-8758-0F32E9A94895}" srcId="{E518A972-B00F-410B-908B-CF541189BA7A}" destId="{98B43F0F-326F-4C8A-A2E5-24652C08A287}" srcOrd="3" destOrd="0" parTransId="{92F3330F-4795-4676-A83D-00FA5CC43C04}" sibTransId="{31131579-7B4A-4E6C-8B29-D3D5C968700A}"/>
    <dgm:cxn modelId="{1B17E004-C2D2-4F0E-A8C5-CFBDCC482DA0}" type="presOf" srcId="{00BD3848-8C8B-424D-B596-BFFF559F442B}" destId="{F7DF59DD-9B64-4F50-BED3-488CFC16AB67}" srcOrd="0" destOrd="0" presId="urn:microsoft.com/office/officeart/2005/8/layout/vList2"/>
    <dgm:cxn modelId="{8F97C4AE-FD71-482D-9697-9A29758F323E}" type="presOf" srcId="{E518A972-B00F-410B-908B-CF541189BA7A}" destId="{D2FA4822-73C4-4894-8455-5C706133CA11}" srcOrd="0" destOrd="0" presId="urn:microsoft.com/office/officeart/2005/8/layout/vList2"/>
    <dgm:cxn modelId="{71B46E28-32D1-4659-B031-ABEDEEDEABAA}" srcId="{E518A972-B00F-410B-908B-CF541189BA7A}" destId="{7D4A78D2-48D3-4BD2-BF24-1DDD42046443}" srcOrd="1" destOrd="0" parTransId="{62300A28-5881-46DA-AC4C-998E88D64542}" sibTransId="{3BCA4A31-A803-4369-93D1-BEF31301CA9D}"/>
    <dgm:cxn modelId="{D0A33816-DDFA-4952-B727-975B005F83FA}" type="presOf" srcId="{98B43F0F-326F-4C8A-A2E5-24652C08A287}" destId="{F7DF59DD-9B64-4F50-BED3-488CFC16AB67}" srcOrd="0" destOrd="3" presId="urn:microsoft.com/office/officeart/2005/8/layout/vList2"/>
    <dgm:cxn modelId="{A49E7162-13F5-42AD-8562-96B205834483}" type="presOf" srcId="{7C07BE62-1A58-405F-925B-8540342AB959}" destId="{F7DF59DD-9B64-4F50-BED3-488CFC16AB67}" srcOrd="0" destOrd="2" presId="urn:microsoft.com/office/officeart/2005/8/layout/vList2"/>
    <dgm:cxn modelId="{045990FF-DFE8-479F-8078-52ABFED98201}" type="presOf" srcId="{9FC67B36-4799-4787-B792-E31B4F9894E7}" destId="{8445ECC1-3154-4954-A359-B5AAB1496D36}" srcOrd="0" destOrd="0" presId="urn:microsoft.com/office/officeart/2005/8/layout/vList2"/>
    <dgm:cxn modelId="{19C3C20E-2872-4C65-A063-7DA8D68E6202}" srcId="{E518A972-B00F-410B-908B-CF541189BA7A}" destId="{5351741B-1A3A-4FAB-B231-003C44AC4C25}" srcOrd="4" destOrd="0" parTransId="{B1583E5E-52ED-4068-B9EB-E9539D2114D6}" sibTransId="{1099A287-7CDC-49B3-92D8-69625BD18AE9}"/>
    <dgm:cxn modelId="{C9C8B00A-8B4B-4B17-9AC8-0AC35828E3B4}" srcId="{E518A972-B00F-410B-908B-CF541189BA7A}" destId="{00BD3848-8C8B-424D-B596-BFFF559F442B}" srcOrd="0" destOrd="0" parTransId="{CBF75DC6-2F6D-49F1-ABFC-0ED6FEB84103}" sibTransId="{D942FE2F-B3BA-4C5A-84D2-BFF2C6BE8813}"/>
    <dgm:cxn modelId="{C77A87DF-DE37-460B-88D1-8FB170D7FDF3}" srcId="{9FC67B36-4799-4787-B792-E31B4F9894E7}" destId="{E518A972-B00F-410B-908B-CF541189BA7A}" srcOrd="0" destOrd="0" parTransId="{2E1431D7-CD3B-4BDF-97BF-DD575275D616}" sibTransId="{30C64E43-451D-48DA-A7E4-7560A93661E0}"/>
    <dgm:cxn modelId="{1B3AD2D1-2A32-4E89-B8C9-5FBFAA75F28F}" type="presOf" srcId="{7D4A78D2-48D3-4BD2-BF24-1DDD42046443}" destId="{F7DF59DD-9B64-4F50-BED3-488CFC16AB67}" srcOrd="0" destOrd="1" presId="urn:microsoft.com/office/officeart/2005/8/layout/vList2"/>
    <dgm:cxn modelId="{D313DDB8-1F12-4F0D-92EA-16613B0F8D22}" type="presOf" srcId="{5351741B-1A3A-4FAB-B231-003C44AC4C25}" destId="{F7DF59DD-9B64-4F50-BED3-488CFC16AB67}" srcOrd="0" destOrd="4" presId="urn:microsoft.com/office/officeart/2005/8/layout/vList2"/>
    <dgm:cxn modelId="{03D011CB-7F83-4069-AF37-03BC09B0CE7B}" srcId="{E518A972-B00F-410B-908B-CF541189BA7A}" destId="{7C07BE62-1A58-405F-925B-8540342AB959}" srcOrd="2" destOrd="0" parTransId="{707B5E10-61A6-49C3-93A3-D56CD81AA842}" sibTransId="{5C871F62-DD91-43A3-A416-09D8157EAB8B}"/>
    <dgm:cxn modelId="{FB2C4BCE-8FBD-4D99-9198-1CAFAEA57EF7}" type="presParOf" srcId="{8445ECC1-3154-4954-A359-B5AAB1496D36}" destId="{D2FA4822-73C4-4894-8455-5C706133CA11}" srcOrd="0" destOrd="0" presId="urn:microsoft.com/office/officeart/2005/8/layout/vList2"/>
    <dgm:cxn modelId="{DC179211-3D86-4061-8CF3-5A78DEDE4C86}" type="presParOf" srcId="{8445ECC1-3154-4954-A359-B5AAB1496D36}" destId="{F7DF59DD-9B64-4F50-BED3-488CFC16AB67}"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C67B36-4799-4787-B792-E31B4F9894E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5CF1BEBC-7DF5-4483-AB14-5CD2853DA9D3}">
      <dgm:prSet phldrT="[Text]"/>
      <dgm:spPr/>
      <dgm:t>
        <a:bodyPr/>
        <a:lstStyle/>
        <a:p>
          <a:pPr algn="just"/>
          <a:r>
            <a:rPr lang="en-MY" b="1" dirty="0" smtClean="0"/>
            <a:t>the ‘quality of the practice’ </a:t>
          </a:r>
          <a:endParaRPr lang="en-MY" b="1" dirty="0"/>
        </a:p>
      </dgm:t>
    </dgm:pt>
    <dgm:pt modelId="{711FA0B0-4855-4F32-A286-DFF2D66875C7}" type="parTrans" cxnId="{13BBFA2A-D17F-49DB-9BBF-E5BE621FED16}">
      <dgm:prSet/>
      <dgm:spPr/>
      <dgm:t>
        <a:bodyPr/>
        <a:lstStyle/>
        <a:p>
          <a:endParaRPr lang="en-MY" b="1"/>
        </a:p>
      </dgm:t>
    </dgm:pt>
    <dgm:pt modelId="{968B9A8D-7120-4BDD-859B-A4A54B77B08F}" type="sibTrans" cxnId="{13BBFA2A-D17F-49DB-9BBF-E5BE621FED16}">
      <dgm:prSet/>
      <dgm:spPr/>
      <dgm:t>
        <a:bodyPr/>
        <a:lstStyle/>
        <a:p>
          <a:endParaRPr lang="en-MY" b="1"/>
        </a:p>
      </dgm:t>
    </dgm:pt>
    <dgm:pt modelId="{1B342DFC-296A-4101-9834-E59C0202AC22}">
      <dgm:prSet phldrT="[Text]"/>
      <dgm:spPr/>
      <dgm:t>
        <a:bodyPr/>
        <a:lstStyle/>
        <a:p>
          <a:pPr algn="just"/>
          <a:r>
            <a:rPr lang="en-US" b="1" dirty="0" smtClean="0"/>
            <a:t>character; commitment; subject knowledge and; pedagogical knowledge </a:t>
          </a:r>
          <a:endParaRPr lang="en-MY" b="1" dirty="0"/>
        </a:p>
      </dgm:t>
    </dgm:pt>
    <dgm:pt modelId="{823A711E-DF2E-4D3C-A1CF-5FA936D9B465}" type="parTrans" cxnId="{F176B9BF-D192-4846-8255-4EC4CC9EB739}">
      <dgm:prSet/>
      <dgm:spPr/>
      <dgm:t>
        <a:bodyPr/>
        <a:lstStyle/>
        <a:p>
          <a:endParaRPr lang="en-MY" b="1"/>
        </a:p>
      </dgm:t>
    </dgm:pt>
    <dgm:pt modelId="{8A4D0D85-E0BD-4F03-9A16-604CB745C31D}" type="sibTrans" cxnId="{F176B9BF-D192-4846-8255-4EC4CC9EB739}">
      <dgm:prSet/>
      <dgm:spPr/>
      <dgm:t>
        <a:bodyPr/>
        <a:lstStyle/>
        <a:p>
          <a:endParaRPr lang="en-MY" b="1"/>
        </a:p>
      </dgm:t>
    </dgm:pt>
    <dgm:pt modelId="{00BD3848-8C8B-424D-B596-BFFF559F442B}">
      <dgm:prSet phldrT="[Text]"/>
      <dgm:spPr/>
      <dgm:t>
        <a:bodyPr/>
        <a:lstStyle/>
        <a:p>
          <a:pPr algn="just"/>
          <a:r>
            <a:rPr lang="en-US" b="1" dirty="0" smtClean="0"/>
            <a:t>certain standards in relation to knowledge, skills and behavior </a:t>
          </a:r>
          <a:endParaRPr lang="en-MY" b="1" dirty="0"/>
        </a:p>
      </dgm:t>
    </dgm:pt>
    <dgm:pt modelId="{CBF75DC6-2F6D-49F1-ABFC-0ED6FEB84103}" type="parTrans" cxnId="{C9C8B00A-8B4B-4B17-9AC8-0AC35828E3B4}">
      <dgm:prSet/>
      <dgm:spPr/>
      <dgm:t>
        <a:bodyPr/>
        <a:lstStyle/>
        <a:p>
          <a:endParaRPr lang="en-MY" b="1"/>
        </a:p>
      </dgm:t>
    </dgm:pt>
    <dgm:pt modelId="{D942FE2F-B3BA-4C5A-84D2-BFF2C6BE8813}" type="sibTrans" cxnId="{C9C8B00A-8B4B-4B17-9AC8-0AC35828E3B4}">
      <dgm:prSet/>
      <dgm:spPr/>
      <dgm:t>
        <a:bodyPr/>
        <a:lstStyle/>
        <a:p>
          <a:endParaRPr lang="en-MY" b="1"/>
        </a:p>
      </dgm:t>
    </dgm:pt>
    <dgm:pt modelId="{8445ECC1-3154-4954-A359-B5AAB1496D36}" type="pres">
      <dgm:prSet presAssocID="{9FC67B36-4799-4787-B792-E31B4F9894E7}" presName="linear" presStyleCnt="0">
        <dgm:presLayoutVars>
          <dgm:animLvl val="lvl"/>
          <dgm:resizeHandles val="exact"/>
        </dgm:presLayoutVars>
      </dgm:prSet>
      <dgm:spPr/>
      <dgm:t>
        <a:bodyPr/>
        <a:lstStyle/>
        <a:p>
          <a:endParaRPr lang="en-MY"/>
        </a:p>
      </dgm:t>
    </dgm:pt>
    <dgm:pt modelId="{A8EC804F-F9AA-4269-AB02-4A94CCFC3ACE}" type="pres">
      <dgm:prSet presAssocID="{5CF1BEBC-7DF5-4483-AB14-5CD2853DA9D3}" presName="parentText" presStyleLbl="node1" presStyleIdx="0" presStyleCnt="3" custLinFactNeighborY="28812">
        <dgm:presLayoutVars>
          <dgm:chMax val="0"/>
          <dgm:bulletEnabled val="1"/>
        </dgm:presLayoutVars>
      </dgm:prSet>
      <dgm:spPr/>
      <dgm:t>
        <a:bodyPr/>
        <a:lstStyle/>
        <a:p>
          <a:endParaRPr lang="en-MY"/>
        </a:p>
      </dgm:t>
    </dgm:pt>
    <dgm:pt modelId="{C12D993F-DE84-4DBF-A998-AC7A3EED39C0}" type="pres">
      <dgm:prSet presAssocID="{968B9A8D-7120-4BDD-859B-A4A54B77B08F}" presName="spacer" presStyleCnt="0"/>
      <dgm:spPr/>
      <dgm:t>
        <a:bodyPr/>
        <a:lstStyle/>
        <a:p>
          <a:endParaRPr lang="en-MY"/>
        </a:p>
      </dgm:t>
    </dgm:pt>
    <dgm:pt modelId="{989A2A9E-B0F5-4371-9020-5C9950A34ED6}" type="pres">
      <dgm:prSet presAssocID="{1B342DFC-296A-4101-9834-E59C0202AC22}" presName="parentText" presStyleLbl="node1" presStyleIdx="1" presStyleCnt="3">
        <dgm:presLayoutVars>
          <dgm:chMax val="0"/>
          <dgm:bulletEnabled val="1"/>
        </dgm:presLayoutVars>
      </dgm:prSet>
      <dgm:spPr/>
      <dgm:t>
        <a:bodyPr/>
        <a:lstStyle/>
        <a:p>
          <a:endParaRPr lang="en-MY"/>
        </a:p>
      </dgm:t>
    </dgm:pt>
    <dgm:pt modelId="{018E54FB-7D93-44B6-91B8-3E47738E6BB0}" type="pres">
      <dgm:prSet presAssocID="{8A4D0D85-E0BD-4F03-9A16-604CB745C31D}" presName="spacer" presStyleCnt="0"/>
      <dgm:spPr/>
      <dgm:t>
        <a:bodyPr/>
        <a:lstStyle/>
        <a:p>
          <a:endParaRPr lang="en-MY"/>
        </a:p>
      </dgm:t>
    </dgm:pt>
    <dgm:pt modelId="{97023C7C-2BF4-45A2-BF5F-BC3526E5AF4C}" type="pres">
      <dgm:prSet presAssocID="{00BD3848-8C8B-424D-B596-BFFF559F442B}" presName="parentText" presStyleLbl="node1" presStyleIdx="2" presStyleCnt="3">
        <dgm:presLayoutVars>
          <dgm:chMax val="0"/>
          <dgm:bulletEnabled val="1"/>
        </dgm:presLayoutVars>
      </dgm:prSet>
      <dgm:spPr/>
      <dgm:t>
        <a:bodyPr/>
        <a:lstStyle/>
        <a:p>
          <a:endParaRPr lang="en-MY"/>
        </a:p>
      </dgm:t>
    </dgm:pt>
  </dgm:ptLst>
  <dgm:cxnLst>
    <dgm:cxn modelId="{626708DF-3135-4221-9DA9-BFFF83470202}" type="presOf" srcId="{5CF1BEBC-7DF5-4483-AB14-5CD2853DA9D3}" destId="{A8EC804F-F9AA-4269-AB02-4A94CCFC3ACE}" srcOrd="0" destOrd="0" presId="urn:microsoft.com/office/officeart/2005/8/layout/vList2"/>
    <dgm:cxn modelId="{FA988EC8-CB55-4863-AF33-C4AA8390E15E}" type="presOf" srcId="{9FC67B36-4799-4787-B792-E31B4F9894E7}" destId="{8445ECC1-3154-4954-A359-B5AAB1496D36}" srcOrd="0" destOrd="0" presId="urn:microsoft.com/office/officeart/2005/8/layout/vList2"/>
    <dgm:cxn modelId="{196825AC-15BC-491E-BD6D-AD6472C118F0}" type="presOf" srcId="{00BD3848-8C8B-424D-B596-BFFF559F442B}" destId="{97023C7C-2BF4-45A2-BF5F-BC3526E5AF4C}" srcOrd="0" destOrd="0" presId="urn:microsoft.com/office/officeart/2005/8/layout/vList2"/>
    <dgm:cxn modelId="{9D32E66A-D293-4073-AF6C-A24DB3D6B8BB}" type="presOf" srcId="{1B342DFC-296A-4101-9834-E59C0202AC22}" destId="{989A2A9E-B0F5-4371-9020-5C9950A34ED6}" srcOrd="0" destOrd="0" presId="urn:microsoft.com/office/officeart/2005/8/layout/vList2"/>
    <dgm:cxn modelId="{F176B9BF-D192-4846-8255-4EC4CC9EB739}" srcId="{9FC67B36-4799-4787-B792-E31B4F9894E7}" destId="{1B342DFC-296A-4101-9834-E59C0202AC22}" srcOrd="1" destOrd="0" parTransId="{823A711E-DF2E-4D3C-A1CF-5FA936D9B465}" sibTransId="{8A4D0D85-E0BD-4F03-9A16-604CB745C31D}"/>
    <dgm:cxn modelId="{C9C8B00A-8B4B-4B17-9AC8-0AC35828E3B4}" srcId="{9FC67B36-4799-4787-B792-E31B4F9894E7}" destId="{00BD3848-8C8B-424D-B596-BFFF559F442B}" srcOrd="2" destOrd="0" parTransId="{CBF75DC6-2F6D-49F1-ABFC-0ED6FEB84103}" sibTransId="{D942FE2F-B3BA-4C5A-84D2-BFF2C6BE8813}"/>
    <dgm:cxn modelId="{13BBFA2A-D17F-49DB-9BBF-E5BE621FED16}" srcId="{9FC67B36-4799-4787-B792-E31B4F9894E7}" destId="{5CF1BEBC-7DF5-4483-AB14-5CD2853DA9D3}" srcOrd="0" destOrd="0" parTransId="{711FA0B0-4855-4F32-A286-DFF2D66875C7}" sibTransId="{968B9A8D-7120-4BDD-859B-A4A54B77B08F}"/>
    <dgm:cxn modelId="{FCC4AE8E-98F1-4077-A458-F21874418218}" type="presParOf" srcId="{8445ECC1-3154-4954-A359-B5AAB1496D36}" destId="{A8EC804F-F9AA-4269-AB02-4A94CCFC3ACE}" srcOrd="0" destOrd="0" presId="urn:microsoft.com/office/officeart/2005/8/layout/vList2"/>
    <dgm:cxn modelId="{D112DD23-B5B3-4C43-B79B-484495BC4E12}" type="presParOf" srcId="{8445ECC1-3154-4954-A359-B5AAB1496D36}" destId="{C12D993F-DE84-4DBF-A998-AC7A3EED39C0}" srcOrd="1" destOrd="0" presId="urn:microsoft.com/office/officeart/2005/8/layout/vList2"/>
    <dgm:cxn modelId="{EE388E9E-43E6-47DF-9FD1-CA707ACB83E5}" type="presParOf" srcId="{8445ECC1-3154-4954-A359-B5AAB1496D36}" destId="{989A2A9E-B0F5-4371-9020-5C9950A34ED6}" srcOrd="2" destOrd="0" presId="urn:microsoft.com/office/officeart/2005/8/layout/vList2"/>
    <dgm:cxn modelId="{CE267991-A747-42DF-893B-798AF07D0356}" type="presParOf" srcId="{8445ECC1-3154-4954-A359-B5AAB1496D36}" destId="{018E54FB-7D93-44B6-91B8-3E47738E6BB0}" srcOrd="3" destOrd="0" presId="urn:microsoft.com/office/officeart/2005/8/layout/vList2"/>
    <dgm:cxn modelId="{77D31FDC-9284-4319-A63D-58C81690DC45}" type="presParOf" srcId="{8445ECC1-3154-4954-A359-B5AAB1496D36}" destId="{97023C7C-2BF4-45A2-BF5F-BC3526E5AF4C}"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47DF43-C17F-4C30-B5D1-42639CCAA0AD}"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MY"/>
        </a:p>
      </dgm:t>
    </dgm:pt>
    <dgm:pt modelId="{2A94936A-3E66-401B-8E14-28E1BCB2349A}">
      <dgm:prSet phldrT="[Text]" custT="1"/>
      <dgm:spPr>
        <a:xfrm>
          <a:off x="0" y="786"/>
          <a:ext cx="756437" cy="518963"/>
        </a:xfrm>
      </dgm:spPr>
      <dgm:t>
        <a:bodyPr/>
        <a:lstStyle/>
        <a:p>
          <a:r>
            <a:rPr lang="en-US" sz="1800" b="1" smtClean="0">
              <a:latin typeface="Calibri"/>
              <a:ea typeface="+mn-ea"/>
              <a:cs typeface="+mn-cs"/>
            </a:rPr>
            <a:t>PROFESSIONS</a:t>
          </a:r>
          <a:endParaRPr lang="en-MY" sz="1800" dirty="0">
            <a:latin typeface="Calibri"/>
            <a:ea typeface="+mn-ea"/>
            <a:cs typeface="+mn-cs"/>
          </a:endParaRPr>
        </a:p>
      </dgm:t>
    </dgm:pt>
    <dgm:pt modelId="{0A83446D-5A78-4D81-BB15-3F11EEA59009}" type="parTrans" cxnId="{E2E65384-9225-4BCA-83FF-CD1967CE65B7}">
      <dgm:prSet/>
      <dgm:spPr/>
      <dgm:t>
        <a:bodyPr/>
        <a:lstStyle/>
        <a:p>
          <a:endParaRPr lang="en-MY" sz="1800"/>
        </a:p>
      </dgm:t>
    </dgm:pt>
    <dgm:pt modelId="{6637E4F5-D2E5-44BF-964A-A9337894D86E}" type="sibTrans" cxnId="{E2E65384-9225-4BCA-83FF-CD1967CE65B7}">
      <dgm:prSet/>
      <dgm:spPr/>
      <dgm:t>
        <a:bodyPr/>
        <a:lstStyle/>
        <a:p>
          <a:endParaRPr lang="en-MY" sz="1800"/>
        </a:p>
      </dgm:t>
    </dgm:pt>
    <dgm:pt modelId="{8B8BBBFB-5AF1-4E05-BDEB-73FC1398857D}">
      <dgm:prSet phldrT="[Text]" custT="1"/>
      <dgm:spPr>
        <a:xfrm rot="5400000">
          <a:off x="1221240" y="-412120"/>
          <a:ext cx="415170" cy="1344777"/>
        </a:xfrm>
      </dgm:spPr>
      <dgm:t>
        <a:bodyPr/>
        <a:lstStyle/>
        <a:p>
          <a:r>
            <a:rPr lang="en-MY" sz="1800" smtClean="0">
              <a:latin typeface="Calibri"/>
              <a:ea typeface="+mn-ea"/>
              <a:cs typeface="+mn-cs"/>
            </a:rPr>
            <a:t>status</a:t>
          </a:r>
          <a:endParaRPr lang="en-MY" sz="1800">
            <a:latin typeface="Calibri"/>
            <a:ea typeface="+mn-ea"/>
            <a:cs typeface="+mn-cs"/>
          </a:endParaRPr>
        </a:p>
      </dgm:t>
    </dgm:pt>
    <dgm:pt modelId="{EE813A37-E127-4AA7-858E-90C6A18836B0}" type="parTrans" cxnId="{06E5C718-385E-46D7-83F5-26D05CBC7C36}">
      <dgm:prSet/>
      <dgm:spPr/>
      <dgm:t>
        <a:bodyPr/>
        <a:lstStyle/>
        <a:p>
          <a:endParaRPr lang="en-MY" sz="1800"/>
        </a:p>
      </dgm:t>
    </dgm:pt>
    <dgm:pt modelId="{134BD2C8-1AC1-40AC-B441-F588EE0BE21E}" type="sibTrans" cxnId="{06E5C718-385E-46D7-83F5-26D05CBC7C36}">
      <dgm:prSet/>
      <dgm:spPr/>
      <dgm:t>
        <a:bodyPr/>
        <a:lstStyle/>
        <a:p>
          <a:endParaRPr lang="en-MY" sz="1800"/>
        </a:p>
      </dgm:t>
    </dgm:pt>
    <dgm:pt modelId="{698A58F3-5EAC-4C4A-81B2-98E3E9002E96}">
      <dgm:prSet phldrT="[Text]" custT="1"/>
      <dgm:spPr>
        <a:xfrm>
          <a:off x="0" y="545698"/>
          <a:ext cx="756437" cy="518963"/>
        </a:xfrm>
      </dgm:spPr>
      <dgm:t>
        <a:bodyPr/>
        <a:lstStyle/>
        <a:p>
          <a:r>
            <a:rPr lang="en-US" sz="1600" b="1" smtClean="0">
              <a:latin typeface="Calibri"/>
              <a:ea typeface="+mn-ea"/>
              <a:cs typeface="+mn-cs"/>
            </a:rPr>
            <a:t>PROFESSIONALS</a:t>
          </a:r>
          <a:endParaRPr lang="en-MY" sz="1600" dirty="0">
            <a:latin typeface="Calibri"/>
            <a:ea typeface="+mn-ea"/>
            <a:cs typeface="+mn-cs"/>
          </a:endParaRPr>
        </a:p>
      </dgm:t>
    </dgm:pt>
    <dgm:pt modelId="{BF4FAC55-C0F3-4B9D-A1D4-44887865F100}" type="parTrans" cxnId="{2D129251-8901-418B-A9A8-2E5FE0B27590}">
      <dgm:prSet/>
      <dgm:spPr/>
      <dgm:t>
        <a:bodyPr/>
        <a:lstStyle/>
        <a:p>
          <a:endParaRPr lang="en-MY" sz="1800"/>
        </a:p>
      </dgm:t>
    </dgm:pt>
    <dgm:pt modelId="{DFC971C4-508E-46B3-BCE0-0801A15CFB19}" type="sibTrans" cxnId="{2D129251-8901-418B-A9A8-2E5FE0B27590}">
      <dgm:prSet/>
      <dgm:spPr/>
      <dgm:t>
        <a:bodyPr/>
        <a:lstStyle/>
        <a:p>
          <a:endParaRPr lang="en-MY" sz="1800"/>
        </a:p>
      </dgm:t>
    </dgm:pt>
    <dgm:pt modelId="{365D8D13-B417-43DB-8F1B-B3B96CD5848F}">
      <dgm:prSet phldrT="[Text]" custT="1"/>
      <dgm:spPr>
        <a:xfrm rot="5400000">
          <a:off x="1221240" y="132791"/>
          <a:ext cx="415170" cy="1344777"/>
        </a:xfrm>
      </dgm:spPr>
      <dgm:t>
        <a:bodyPr/>
        <a:lstStyle/>
        <a:p>
          <a:r>
            <a:rPr lang="en-MY" sz="1800" smtClean="0">
              <a:latin typeface="Calibri"/>
              <a:ea typeface="+mn-ea"/>
              <a:cs typeface="+mn-cs"/>
            </a:rPr>
            <a:t>certification</a:t>
          </a:r>
          <a:endParaRPr lang="en-MY" sz="1800" dirty="0">
            <a:latin typeface="Calibri"/>
            <a:ea typeface="+mn-ea"/>
            <a:cs typeface="+mn-cs"/>
          </a:endParaRPr>
        </a:p>
      </dgm:t>
    </dgm:pt>
    <dgm:pt modelId="{A79A71A2-C666-4A93-BE42-4C5FD9A12CB3}" type="parTrans" cxnId="{75CD7EB3-4B3A-4416-AB49-0F1DF2730DFD}">
      <dgm:prSet/>
      <dgm:spPr/>
      <dgm:t>
        <a:bodyPr/>
        <a:lstStyle/>
        <a:p>
          <a:endParaRPr lang="en-MY" sz="1800"/>
        </a:p>
      </dgm:t>
    </dgm:pt>
    <dgm:pt modelId="{BD53B024-C815-418F-A673-AB6D9090D440}" type="sibTrans" cxnId="{75CD7EB3-4B3A-4416-AB49-0F1DF2730DFD}">
      <dgm:prSet/>
      <dgm:spPr/>
      <dgm:t>
        <a:bodyPr/>
        <a:lstStyle/>
        <a:p>
          <a:endParaRPr lang="en-MY" sz="1800"/>
        </a:p>
      </dgm:t>
    </dgm:pt>
    <dgm:pt modelId="{D443EB5A-1B8A-43C7-876C-6C78C19C7C7E}">
      <dgm:prSet phldrT="[Text]" custT="1"/>
      <dgm:spPr>
        <a:xfrm>
          <a:off x="0" y="1090610"/>
          <a:ext cx="756437" cy="518963"/>
        </a:xfrm>
      </dgm:spPr>
      <dgm:t>
        <a:bodyPr/>
        <a:lstStyle/>
        <a:p>
          <a:r>
            <a:rPr lang="en-US" sz="1400" b="1" smtClean="0">
              <a:solidFill>
                <a:schemeClr val="tx1"/>
              </a:solidFill>
              <a:latin typeface="Calibri"/>
              <a:ea typeface="+mn-ea"/>
              <a:cs typeface="+mn-cs"/>
            </a:rPr>
            <a:t>PROFESSIONALISM</a:t>
          </a:r>
          <a:endParaRPr lang="en-MY" sz="1400" b="1">
            <a:solidFill>
              <a:schemeClr val="tx1"/>
            </a:solidFill>
            <a:latin typeface="Calibri"/>
            <a:ea typeface="+mn-ea"/>
            <a:cs typeface="+mn-cs"/>
          </a:endParaRPr>
        </a:p>
      </dgm:t>
    </dgm:pt>
    <dgm:pt modelId="{5E135C0E-128E-4501-A77D-AE63A8547B50}" type="parTrans" cxnId="{F7DB5A09-54B6-4F8F-831D-36E30671517C}">
      <dgm:prSet/>
      <dgm:spPr/>
      <dgm:t>
        <a:bodyPr/>
        <a:lstStyle/>
        <a:p>
          <a:endParaRPr lang="en-MY" sz="1800"/>
        </a:p>
      </dgm:t>
    </dgm:pt>
    <dgm:pt modelId="{57039894-9CB5-4237-8AD7-ECEB98DA710C}" type="sibTrans" cxnId="{F7DB5A09-54B6-4F8F-831D-36E30671517C}">
      <dgm:prSet/>
      <dgm:spPr/>
      <dgm:t>
        <a:bodyPr/>
        <a:lstStyle/>
        <a:p>
          <a:endParaRPr lang="en-MY" sz="1800"/>
        </a:p>
      </dgm:t>
    </dgm:pt>
    <dgm:pt modelId="{9978F24B-6471-4842-82FA-977E395ACBE3}">
      <dgm:prSet phldrT="[Text]" custT="1"/>
      <dgm:spPr>
        <a:xfrm rot="5400000">
          <a:off x="1221240" y="677703"/>
          <a:ext cx="415170" cy="1344777"/>
        </a:xfrm>
      </dgm:spPr>
      <dgm:t>
        <a:bodyPr/>
        <a:lstStyle/>
        <a:p>
          <a:r>
            <a:rPr lang="en-MY" sz="1800" dirty="0" smtClean="0">
              <a:latin typeface="Calibri"/>
              <a:ea typeface="+mn-ea"/>
              <a:cs typeface="+mn-cs"/>
            </a:rPr>
            <a:t>standard</a:t>
          </a:r>
          <a:endParaRPr lang="en-MY" sz="1800" dirty="0">
            <a:latin typeface="Calibri"/>
            <a:ea typeface="+mn-ea"/>
            <a:cs typeface="+mn-cs"/>
          </a:endParaRPr>
        </a:p>
      </dgm:t>
    </dgm:pt>
    <dgm:pt modelId="{1F157CD0-6546-4E09-8A3D-A264F935B2F4}" type="parTrans" cxnId="{4A23C36E-7C89-4F53-B490-6819F9A0246E}">
      <dgm:prSet/>
      <dgm:spPr/>
      <dgm:t>
        <a:bodyPr/>
        <a:lstStyle/>
        <a:p>
          <a:endParaRPr lang="en-MY" sz="1800"/>
        </a:p>
      </dgm:t>
    </dgm:pt>
    <dgm:pt modelId="{214FD7FD-50AE-43A8-94AD-0F94C2365440}" type="sibTrans" cxnId="{4A23C36E-7C89-4F53-B490-6819F9A0246E}">
      <dgm:prSet/>
      <dgm:spPr/>
      <dgm:t>
        <a:bodyPr/>
        <a:lstStyle/>
        <a:p>
          <a:endParaRPr lang="en-MY" sz="1800"/>
        </a:p>
      </dgm:t>
    </dgm:pt>
    <dgm:pt modelId="{05B6E9B7-4364-4894-B195-3812ECF336A5}">
      <dgm:prSet custT="1"/>
      <dgm:spPr>
        <a:xfrm rot="5400000">
          <a:off x="1221240" y="-412120"/>
          <a:ext cx="415170" cy="1344777"/>
        </a:xfrm>
      </dgm:spPr>
      <dgm:t>
        <a:bodyPr/>
        <a:lstStyle/>
        <a:p>
          <a:r>
            <a:rPr lang="en-MY" sz="1800" smtClean="0">
              <a:latin typeface="Calibri"/>
              <a:ea typeface="+mn-ea"/>
              <a:cs typeface="+mn-cs"/>
            </a:rPr>
            <a:t>acceptance</a:t>
          </a:r>
          <a:endParaRPr lang="en-MY" sz="1800">
            <a:latin typeface="Calibri"/>
            <a:ea typeface="+mn-ea"/>
            <a:cs typeface="+mn-cs"/>
          </a:endParaRPr>
        </a:p>
      </dgm:t>
    </dgm:pt>
    <dgm:pt modelId="{B327A385-2F20-4979-B4FE-2B07A7453C4D}" type="parTrans" cxnId="{A2FA020A-3213-4E25-BFE6-8C564862E35A}">
      <dgm:prSet/>
      <dgm:spPr/>
      <dgm:t>
        <a:bodyPr/>
        <a:lstStyle/>
        <a:p>
          <a:endParaRPr lang="en-MY" sz="1800"/>
        </a:p>
      </dgm:t>
    </dgm:pt>
    <dgm:pt modelId="{8C2BE81B-F887-4B38-A503-D30C75EECE8B}" type="sibTrans" cxnId="{A2FA020A-3213-4E25-BFE6-8C564862E35A}">
      <dgm:prSet/>
      <dgm:spPr/>
      <dgm:t>
        <a:bodyPr/>
        <a:lstStyle/>
        <a:p>
          <a:endParaRPr lang="en-MY" sz="1800"/>
        </a:p>
      </dgm:t>
    </dgm:pt>
    <dgm:pt modelId="{0C3E6B36-4A40-42A2-9ADA-F970527A8343}">
      <dgm:prSet custT="1"/>
      <dgm:spPr>
        <a:xfrm rot="5400000">
          <a:off x="1221240" y="-412120"/>
          <a:ext cx="415170" cy="1344777"/>
        </a:xfrm>
      </dgm:spPr>
      <dgm:t>
        <a:bodyPr/>
        <a:lstStyle/>
        <a:p>
          <a:r>
            <a:rPr lang="en-MY" sz="1800" dirty="0" smtClean="0">
              <a:latin typeface="Calibri"/>
              <a:ea typeface="+mn-ea"/>
              <a:cs typeface="+mn-cs"/>
            </a:rPr>
            <a:t>reward</a:t>
          </a:r>
          <a:endParaRPr lang="en-MY" sz="1800" dirty="0">
            <a:latin typeface="Calibri"/>
            <a:ea typeface="+mn-ea"/>
            <a:cs typeface="+mn-cs"/>
          </a:endParaRPr>
        </a:p>
      </dgm:t>
    </dgm:pt>
    <dgm:pt modelId="{93D2061D-31A5-429C-BE3F-172AD0917336}" type="parTrans" cxnId="{471F395D-8705-4EB9-B3BF-B32BE3D12A7F}">
      <dgm:prSet/>
      <dgm:spPr/>
      <dgm:t>
        <a:bodyPr/>
        <a:lstStyle/>
        <a:p>
          <a:endParaRPr lang="en-MY" sz="1800"/>
        </a:p>
      </dgm:t>
    </dgm:pt>
    <dgm:pt modelId="{86953C20-2B56-4F43-8D9C-B48F7A7CB427}" type="sibTrans" cxnId="{471F395D-8705-4EB9-B3BF-B32BE3D12A7F}">
      <dgm:prSet/>
      <dgm:spPr/>
      <dgm:t>
        <a:bodyPr/>
        <a:lstStyle/>
        <a:p>
          <a:endParaRPr lang="en-MY" sz="1800"/>
        </a:p>
      </dgm:t>
    </dgm:pt>
    <dgm:pt modelId="{C39A6BF7-F13A-4D86-97D3-012788FD2C11}">
      <dgm:prSet custT="1"/>
      <dgm:spPr>
        <a:xfrm rot="5400000">
          <a:off x="1221240" y="132791"/>
          <a:ext cx="415170" cy="1344777"/>
        </a:xfrm>
      </dgm:spPr>
      <dgm:t>
        <a:bodyPr/>
        <a:lstStyle/>
        <a:p>
          <a:r>
            <a:rPr lang="en-MY" sz="1800" smtClean="0">
              <a:latin typeface="Calibri"/>
              <a:ea typeface="+mn-ea"/>
              <a:cs typeface="+mn-cs"/>
            </a:rPr>
            <a:t>skill &amp; expertise </a:t>
          </a:r>
          <a:endParaRPr lang="en-MY" sz="1800">
            <a:latin typeface="Calibri"/>
            <a:ea typeface="+mn-ea"/>
            <a:cs typeface="+mn-cs"/>
          </a:endParaRPr>
        </a:p>
      </dgm:t>
    </dgm:pt>
    <dgm:pt modelId="{106F2EA0-F1C0-4E67-BAAB-68E869C57F20}" type="parTrans" cxnId="{5153AE80-A537-4BF1-9111-1A737B81B223}">
      <dgm:prSet/>
      <dgm:spPr/>
      <dgm:t>
        <a:bodyPr/>
        <a:lstStyle/>
        <a:p>
          <a:endParaRPr lang="en-MY" sz="1800"/>
        </a:p>
      </dgm:t>
    </dgm:pt>
    <dgm:pt modelId="{9CE3B0DB-732A-4121-8C10-1F8B8A3F7B20}" type="sibTrans" cxnId="{5153AE80-A537-4BF1-9111-1A737B81B223}">
      <dgm:prSet/>
      <dgm:spPr/>
      <dgm:t>
        <a:bodyPr/>
        <a:lstStyle/>
        <a:p>
          <a:endParaRPr lang="en-MY" sz="1800"/>
        </a:p>
      </dgm:t>
    </dgm:pt>
    <dgm:pt modelId="{22181320-B45E-412F-8951-526C0B737DB1}">
      <dgm:prSet custT="1"/>
      <dgm:spPr>
        <a:xfrm rot="5400000">
          <a:off x="1221240" y="132791"/>
          <a:ext cx="415170" cy="1344777"/>
        </a:xfrm>
      </dgm:spPr>
      <dgm:t>
        <a:bodyPr/>
        <a:lstStyle/>
        <a:p>
          <a:r>
            <a:rPr lang="en-MY" sz="1800" dirty="0" smtClean="0">
              <a:latin typeface="Calibri"/>
              <a:ea typeface="+mn-ea"/>
              <a:cs typeface="+mn-cs"/>
            </a:rPr>
            <a:t>responsibility &amp; accountability</a:t>
          </a:r>
          <a:endParaRPr lang="en-MY" sz="1800" dirty="0">
            <a:latin typeface="Calibri"/>
            <a:ea typeface="+mn-ea"/>
            <a:cs typeface="+mn-cs"/>
          </a:endParaRPr>
        </a:p>
      </dgm:t>
    </dgm:pt>
    <dgm:pt modelId="{9217DCA4-31F9-43F7-8596-0F3299B9F3D9}" type="parTrans" cxnId="{3AEE475D-AA17-416A-99E5-1441754F1E5C}">
      <dgm:prSet/>
      <dgm:spPr/>
      <dgm:t>
        <a:bodyPr/>
        <a:lstStyle/>
        <a:p>
          <a:endParaRPr lang="en-MY" sz="1800"/>
        </a:p>
      </dgm:t>
    </dgm:pt>
    <dgm:pt modelId="{3696DA46-0280-476B-97D2-BCCBF0941C9F}" type="sibTrans" cxnId="{3AEE475D-AA17-416A-99E5-1441754F1E5C}">
      <dgm:prSet/>
      <dgm:spPr/>
      <dgm:t>
        <a:bodyPr/>
        <a:lstStyle/>
        <a:p>
          <a:endParaRPr lang="en-MY" sz="1800"/>
        </a:p>
      </dgm:t>
    </dgm:pt>
    <dgm:pt modelId="{B0C6AC44-CDB9-44F8-A3D5-9316FE47069D}">
      <dgm:prSet custT="1"/>
      <dgm:spPr>
        <a:xfrm rot="5400000">
          <a:off x="1221240" y="677703"/>
          <a:ext cx="415170" cy="1344777"/>
        </a:xfrm>
      </dgm:spPr>
      <dgm:t>
        <a:bodyPr/>
        <a:lstStyle/>
        <a:p>
          <a:r>
            <a:rPr lang="en-MY" sz="1800" smtClean="0">
              <a:latin typeface="Calibri"/>
              <a:ea typeface="+mn-ea"/>
              <a:cs typeface="+mn-cs"/>
            </a:rPr>
            <a:t>codes</a:t>
          </a:r>
          <a:endParaRPr lang="en-MY" sz="1800">
            <a:latin typeface="Calibri"/>
            <a:ea typeface="+mn-ea"/>
            <a:cs typeface="+mn-cs"/>
          </a:endParaRPr>
        </a:p>
      </dgm:t>
    </dgm:pt>
    <dgm:pt modelId="{74C92B44-EB82-495E-BAE4-9FC2ADCE145F}" type="parTrans" cxnId="{61B821E6-1843-4577-84AA-39117CA6427D}">
      <dgm:prSet/>
      <dgm:spPr/>
      <dgm:t>
        <a:bodyPr/>
        <a:lstStyle/>
        <a:p>
          <a:endParaRPr lang="en-MY" sz="1800"/>
        </a:p>
      </dgm:t>
    </dgm:pt>
    <dgm:pt modelId="{EFF5554E-3630-485B-878B-DB1647B1C2D4}" type="sibTrans" cxnId="{61B821E6-1843-4577-84AA-39117CA6427D}">
      <dgm:prSet/>
      <dgm:spPr/>
      <dgm:t>
        <a:bodyPr/>
        <a:lstStyle/>
        <a:p>
          <a:endParaRPr lang="en-MY" sz="1800"/>
        </a:p>
      </dgm:t>
    </dgm:pt>
    <dgm:pt modelId="{8B30D732-827A-44D3-903C-436694CB704D}" type="pres">
      <dgm:prSet presAssocID="{6F47DF43-C17F-4C30-B5D1-42639CCAA0AD}" presName="Name0" presStyleCnt="0">
        <dgm:presLayoutVars>
          <dgm:dir/>
          <dgm:animLvl val="lvl"/>
          <dgm:resizeHandles val="exact"/>
        </dgm:presLayoutVars>
      </dgm:prSet>
      <dgm:spPr/>
      <dgm:t>
        <a:bodyPr/>
        <a:lstStyle/>
        <a:p>
          <a:endParaRPr lang="en-MY"/>
        </a:p>
      </dgm:t>
    </dgm:pt>
    <dgm:pt modelId="{FD18A1A3-D352-40CB-91D2-C32F6768054F}" type="pres">
      <dgm:prSet presAssocID="{2A94936A-3E66-401B-8E14-28E1BCB2349A}" presName="linNode" presStyleCnt="0"/>
      <dgm:spPr/>
      <dgm:t>
        <a:bodyPr/>
        <a:lstStyle/>
        <a:p>
          <a:endParaRPr lang="en-MY"/>
        </a:p>
      </dgm:t>
    </dgm:pt>
    <dgm:pt modelId="{924CCE94-3785-47B0-9D80-AD5DB1622591}" type="pres">
      <dgm:prSet presAssocID="{2A94936A-3E66-401B-8E14-28E1BCB2349A}" presName="parentText" presStyleLbl="node1" presStyleIdx="0" presStyleCnt="3" custLinFactNeighborX="-891">
        <dgm:presLayoutVars>
          <dgm:chMax val="1"/>
          <dgm:bulletEnabled val="1"/>
        </dgm:presLayoutVars>
      </dgm:prSet>
      <dgm:spPr>
        <a:prstGeom prst="roundRect">
          <a:avLst/>
        </a:prstGeom>
      </dgm:spPr>
      <dgm:t>
        <a:bodyPr/>
        <a:lstStyle/>
        <a:p>
          <a:endParaRPr lang="en-MY"/>
        </a:p>
      </dgm:t>
    </dgm:pt>
    <dgm:pt modelId="{FFB1241F-1F81-42F5-BCAC-1E749ABEFC3D}" type="pres">
      <dgm:prSet presAssocID="{2A94936A-3E66-401B-8E14-28E1BCB2349A}" presName="descendantText" presStyleLbl="alignAccFollowNode1" presStyleIdx="0" presStyleCnt="3">
        <dgm:presLayoutVars>
          <dgm:bulletEnabled val="1"/>
        </dgm:presLayoutVars>
      </dgm:prSet>
      <dgm:spPr>
        <a:prstGeom prst="round2SameRect">
          <a:avLst/>
        </a:prstGeom>
      </dgm:spPr>
      <dgm:t>
        <a:bodyPr/>
        <a:lstStyle/>
        <a:p>
          <a:endParaRPr lang="en-MY"/>
        </a:p>
      </dgm:t>
    </dgm:pt>
    <dgm:pt modelId="{F8274963-F69E-455C-A52B-13EB79DA13B7}" type="pres">
      <dgm:prSet presAssocID="{6637E4F5-D2E5-44BF-964A-A9337894D86E}" presName="sp" presStyleCnt="0"/>
      <dgm:spPr/>
      <dgm:t>
        <a:bodyPr/>
        <a:lstStyle/>
        <a:p>
          <a:endParaRPr lang="en-MY"/>
        </a:p>
      </dgm:t>
    </dgm:pt>
    <dgm:pt modelId="{A703A94B-F4FB-4BCE-9231-C8142BCD96F6}" type="pres">
      <dgm:prSet presAssocID="{698A58F3-5EAC-4C4A-81B2-98E3E9002E96}" presName="linNode" presStyleCnt="0"/>
      <dgm:spPr/>
      <dgm:t>
        <a:bodyPr/>
        <a:lstStyle/>
        <a:p>
          <a:endParaRPr lang="en-MY"/>
        </a:p>
      </dgm:t>
    </dgm:pt>
    <dgm:pt modelId="{CE8BED71-E411-4A89-BFA3-180E6782D65A}" type="pres">
      <dgm:prSet presAssocID="{698A58F3-5EAC-4C4A-81B2-98E3E9002E96}" presName="parentText" presStyleLbl="node1" presStyleIdx="1" presStyleCnt="3">
        <dgm:presLayoutVars>
          <dgm:chMax val="1"/>
          <dgm:bulletEnabled val="1"/>
        </dgm:presLayoutVars>
      </dgm:prSet>
      <dgm:spPr>
        <a:prstGeom prst="roundRect">
          <a:avLst/>
        </a:prstGeom>
      </dgm:spPr>
      <dgm:t>
        <a:bodyPr/>
        <a:lstStyle/>
        <a:p>
          <a:endParaRPr lang="en-MY"/>
        </a:p>
      </dgm:t>
    </dgm:pt>
    <dgm:pt modelId="{9B63DA67-EA49-4C09-ABCA-BB648D6AF3BF}" type="pres">
      <dgm:prSet presAssocID="{698A58F3-5EAC-4C4A-81B2-98E3E9002E96}" presName="descendantText" presStyleLbl="alignAccFollowNode1" presStyleIdx="1" presStyleCnt="3">
        <dgm:presLayoutVars>
          <dgm:bulletEnabled val="1"/>
        </dgm:presLayoutVars>
      </dgm:prSet>
      <dgm:spPr>
        <a:prstGeom prst="round2SameRect">
          <a:avLst/>
        </a:prstGeom>
      </dgm:spPr>
      <dgm:t>
        <a:bodyPr/>
        <a:lstStyle/>
        <a:p>
          <a:endParaRPr lang="en-MY"/>
        </a:p>
      </dgm:t>
    </dgm:pt>
    <dgm:pt modelId="{2AB63DCA-F9CB-4F40-9AD3-195F87E0FA15}" type="pres">
      <dgm:prSet presAssocID="{DFC971C4-508E-46B3-BCE0-0801A15CFB19}" presName="sp" presStyleCnt="0"/>
      <dgm:spPr/>
      <dgm:t>
        <a:bodyPr/>
        <a:lstStyle/>
        <a:p>
          <a:endParaRPr lang="en-MY"/>
        </a:p>
      </dgm:t>
    </dgm:pt>
    <dgm:pt modelId="{A03F2210-5E0D-4903-BF86-C6EDB4315E1F}" type="pres">
      <dgm:prSet presAssocID="{D443EB5A-1B8A-43C7-876C-6C78C19C7C7E}" presName="linNode" presStyleCnt="0"/>
      <dgm:spPr/>
      <dgm:t>
        <a:bodyPr/>
        <a:lstStyle/>
        <a:p>
          <a:endParaRPr lang="en-MY"/>
        </a:p>
      </dgm:t>
    </dgm:pt>
    <dgm:pt modelId="{54C9754A-BA7D-420F-A5F2-208624CAA48F}" type="pres">
      <dgm:prSet presAssocID="{D443EB5A-1B8A-43C7-876C-6C78C19C7C7E}" presName="parentText" presStyleLbl="node1" presStyleIdx="2" presStyleCnt="3">
        <dgm:presLayoutVars>
          <dgm:chMax val="1"/>
          <dgm:bulletEnabled val="1"/>
        </dgm:presLayoutVars>
      </dgm:prSet>
      <dgm:spPr>
        <a:prstGeom prst="roundRect">
          <a:avLst/>
        </a:prstGeom>
      </dgm:spPr>
      <dgm:t>
        <a:bodyPr/>
        <a:lstStyle/>
        <a:p>
          <a:endParaRPr lang="en-MY"/>
        </a:p>
      </dgm:t>
    </dgm:pt>
    <dgm:pt modelId="{ED69F0FE-F29B-4540-AC9D-2B4E9534D4FA}" type="pres">
      <dgm:prSet presAssocID="{D443EB5A-1B8A-43C7-876C-6C78C19C7C7E}" presName="descendantText" presStyleLbl="alignAccFollowNode1" presStyleIdx="2" presStyleCnt="3">
        <dgm:presLayoutVars>
          <dgm:bulletEnabled val="1"/>
        </dgm:presLayoutVars>
      </dgm:prSet>
      <dgm:spPr>
        <a:prstGeom prst="round2SameRect">
          <a:avLst/>
        </a:prstGeom>
      </dgm:spPr>
      <dgm:t>
        <a:bodyPr/>
        <a:lstStyle/>
        <a:p>
          <a:endParaRPr lang="en-MY"/>
        </a:p>
      </dgm:t>
    </dgm:pt>
  </dgm:ptLst>
  <dgm:cxnLst>
    <dgm:cxn modelId="{06E5C718-385E-46D7-83F5-26D05CBC7C36}" srcId="{2A94936A-3E66-401B-8E14-28E1BCB2349A}" destId="{8B8BBBFB-5AF1-4E05-BDEB-73FC1398857D}" srcOrd="0" destOrd="0" parTransId="{EE813A37-E127-4AA7-858E-90C6A18836B0}" sibTransId="{134BD2C8-1AC1-40AC-B441-F588EE0BE21E}"/>
    <dgm:cxn modelId="{AA0DE64E-6460-4ED3-814D-05633D0A4711}" type="presOf" srcId="{22181320-B45E-412F-8951-526C0B737DB1}" destId="{9B63DA67-EA49-4C09-ABCA-BB648D6AF3BF}" srcOrd="0" destOrd="2" presId="urn:microsoft.com/office/officeart/2005/8/layout/vList5"/>
    <dgm:cxn modelId="{2D129251-8901-418B-A9A8-2E5FE0B27590}" srcId="{6F47DF43-C17F-4C30-B5D1-42639CCAA0AD}" destId="{698A58F3-5EAC-4C4A-81B2-98E3E9002E96}" srcOrd="1" destOrd="0" parTransId="{BF4FAC55-C0F3-4B9D-A1D4-44887865F100}" sibTransId="{DFC971C4-508E-46B3-BCE0-0801A15CFB19}"/>
    <dgm:cxn modelId="{7090DE7F-46C5-495B-8D5D-1183D92A5A53}" type="presOf" srcId="{8B8BBBFB-5AF1-4E05-BDEB-73FC1398857D}" destId="{FFB1241F-1F81-42F5-BCAC-1E749ABEFC3D}" srcOrd="0" destOrd="0" presId="urn:microsoft.com/office/officeart/2005/8/layout/vList5"/>
    <dgm:cxn modelId="{885CE058-A341-4476-8F1E-B879A1D223E3}" type="presOf" srcId="{05B6E9B7-4364-4894-B195-3812ECF336A5}" destId="{FFB1241F-1F81-42F5-BCAC-1E749ABEFC3D}" srcOrd="0" destOrd="1" presId="urn:microsoft.com/office/officeart/2005/8/layout/vList5"/>
    <dgm:cxn modelId="{43F8FC21-F436-4B05-9084-2E270850237F}" type="presOf" srcId="{6F47DF43-C17F-4C30-B5D1-42639CCAA0AD}" destId="{8B30D732-827A-44D3-903C-436694CB704D}" srcOrd="0" destOrd="0" presId="urn:microsoft.com/office/officeart/2005/8/layout/vList5"/>
    <dgm:cxn modelId="{61B821E6-1843-4577-84AA-39117CA6427D}" srcId="{D443EB5A-1B8A-43C7-876C-6C78C19C7C7E}" destId="{B0C6AC44-CDB9-44F8-A3D5-9316FE47069D}" srcOrd="1" destOrd="0" parTransId="{74C92B44-EB82-495E-BAE4-9FC2ADCE145F}" sibTransId="{EFF5554E-3630-485B-878B-DB1647B1C2D4}"/>
    <dgm:cxn modelId="{CAD0B3B9-5F83-4B02-A6D1-12112C430A3E}" type="presOf" srcId="{9978F24B-6471-4842-82FA-977E395ACBE3}" destId="{ED69F0FE-F29B-4540-AC9D-2B4E9534D4FA}" srcOrd="0" destOrd="0" presId="urn:microsoft.com/office/officeart/2005/8/layout/vList5"/>
    <dgm:cxn modelId="{F0C4612A-A90A-4731-B8A1-773A09106D42}" type="presOf" srcId="{B0C6AC44-CDB9-44F8-A3D5-9316FE47069D}" destId="{ED69F0FE-F29B-4540-AC9D-2B4E9534D4FA}" srcOrd="0" destOrd="1" presId="urn:microsoft.com/office/officeart/2005/8/layout/vList5"/>
    <dgm:cxn modelId="{8E3689F2-2C62-447D-91A3-AAC7952D11FD}" type="presOf" srcId="{C39A6BF7-F13A-4D86-97D3-012788FD2C11}" destId="{9B63DA67-EA49-4C09-ABCA-BB648D6AF3BF}" srcOrd="0" destOrd="1" presId="urn:microsoft.com/office/officeart/2005/8/layout/vList5"/>
    <dgm:cxn modelId="{4A23C36E-7C89-4F53-B490-6819F9A0246E}" srcId="{D443EB5A-1B8A-43C7-876C-6C78C19C7C7E}" destId="{9978F24B-6471-4842-82FA-977E395ACBE3}" srcOrd="0" destOrd="0" parTransId="{1F157CD0-6546-4E09-8A3D-A264F935B2F4}" sibTransId="{214FD7FD-50AE-43A8-94AD-0F94C2365440}"/>
    <dgm:cxn modelId="{471F395D-8705-4EB9-B3BF-B32BE3D12A7F}" srcId="{2A94936A-3E66-401B-8E14-28E1BCB2349A}" destId="{0C3E6B36-4A40-42A2-9ADA-F970527A8343}" srcOrd="2" destOrd="0" parTransId="{93D2061D-31A5-429C-BE3F-172AD0917336}" sibTransId="{86953C20-2B56-4F43-8D9C-B48F7A7CB427}"/>
    <dgm:cxn modelId="{ECCC091D-E718-450A-BC12-A35E247F4088}" type="presOf" srcId="{698A58F3-5EAC-4C4A-81B2-98E3E9002E96}" destId="{CE8BED71-E411-4A89-BFA3-180E6782D65A}" srcOrd="0" destOrd="0" presId="urn:microsoft.com/office/officeart/2005/8/layout/vList5"/>
    <dgm:cxn modelId="{96C3AB46-6A5B-4EC8-9E4D-693E5F456BE0}" type="presOf" srcId="{D443EB5A-1B8A-43C7-876C-6C78C19C7C7E}" destId="{54C9754A-BA7D-420F-A5F2-208624CAA48F}" srcOrd="0" destOrd="0" presId="urn:microsoft.com/office/officeart/2005/8/layout/vList5"/>
    <dgm:cxn modelId="{5153AE80-A537-4BF1-9111-1A737B81B223}" srcId="{698A58F3-5EAC-4C4A-81B2-98E3E9002E96}" destId="{C39A6BF7-F13A-4D86-97D3-012788FD2C11}" srcOrd="1" destOrd="0" parTransId="{106F2EA0-F1C0-4E67-BAAB-68E869C57F20}" sibTransId="{9CE3B0DB-732A-4121-8C10-1F8B8A3F7B20}"/>
    <dgm:cxn modelId="{E2E65384-9225-4BCA-83FF-CD1967CE65B7}" srcId="{6F47DF43-C17F-4C30-B5D1-42639CCAA0AD}" destId="{2A94936A-3E66-401B-8E14-28E1BCB2349A}" srcOrd="0" destOrd="0" parTransId="{0A83446D-5A78-4D81-BB15-3F11EEA59009}" sibTransId="{6637E4F5-D2E5-44BF-964A-A9337894D86E}"/>
    <dgm:cxn modelId="{D7A8C5A1-2A7D-4AFC-945C-ACF175CF8446}" type="presOf" srcId="{0C3E6B36-4A40-42A2-9ADA-F970527A8343}" destId="{FFB1241F-1F81-42F5-BCAC-1E749ABEFC3D}" srcOrd="0" destOrd="2" presId="urn:microsoft.com/office/officeart/2005/8/layout/vList5"/>
    <dgm:cxn modelId="{665A5477-ED71-43CB-91AA-6AAB5F9E3B4A}" type="presOf" srcId="{365D8D13-B417-43DB-8F1B-B3B96CD5848F}" destId="{9B63DA67-EA49-4C09-ABCA-BB648D6AF3BF}" srcOrd="0" destOrd="0" presId="urn:microsoft.com/office/officeart/2005/8/layout/vList5"/>
    <dgm:cxn modelId="{F7DB5A09-54B6-4F8F-831D-36E30671517C}" srcId="{6F47DF43-C17F-4C30-B5D1-42639CCAA0AD}" destId="{D443EB5A-1B8A-43C7-876C-6C78C19C7C7E}" srcOrd="2" destOrd="0" parTransId="{5E135C0E-128E-4501-A77D-AE63A8547B50}" sibTransId="{57039894-9CB5-4237-8AD7-ECEB98DA710C}"/>
    <dgm:cxn modelId="{A2FA020A-3213-4E25-BFE6-8C564862E35A}" srcId="{2A94936A-3E66-401B-8E14-28E1BCB2349A}" destId="{05B6E9B7-4364-4894-B195-3812ECF336A5}" srcOrd="1" destOrd="0" parTransId="{B327A385-2F20-4979-B4FE-2B07A7453C4D}" sibTransId="{8C2BE81B-F887-4B38-A503-D30C75EECE8B}"/>
    <dgm:cxn modelId="{3AEE475D-AA17-416A-99E5-1441754F1E5C}" srcId="{698A58F3-5EAC-4C4A-81B2-98E3E9002E96}" destId="{22181320-B45E-412F-8951-526C0B737DB1}" srcOrd="2" destOrd="0" parTransId="{9217DCA4-31F9-43F7-8596-0F3299B9F3D9}" sibTransId="{3696DA46-0280-476B-97D2-BCCBF0941C9F}"/>
    <dgm:cxn modelId="{75CD7EB3-4B3A-4416-AB49-0F1DF2730DFD}" srcId="{698A58F3-5EAC-4C4A-81B2-98E3E9002E96}" destId="{365D8D13-B417-43DB-8F1B-B3B96CD5848F}" srcOrd="0" destOrd="0" parTransId="{A79A71A2-C666-4A93-BE42-4C5FD9A12CB3}" sibTransId="{BD53B024-C815-418F-A673-AB6D9090D440}"/>
    <dgm:cxn modelId="{AE3B5560-7A37-4BB2-BD7C-05B9D68D5FB8}" type="presOf" srcId="{2A94936A-3E66-401B-8E14-28E1BCB2349A}" destId="{924CCE94-3785-47B0-9D80-AD5DB1622591}" srcOrd="0" destOrd="0" presId="urn:microsoft.com/office/officeart/2005/8/layout/vList5"/>
    <dgm:cxn modelId="{8458040D-6546-4056-9698-415A41EA3963}" type="presParOf" srcId="{8B30D732-827A-44D3-903C-436694CB704D}" destId="{FD18A1A3-D352-40CB-91D2-C32F6768054F}" srcOrd="0" destOrd="0" presId="urn:microsoft.com/office/officeart/2005/8/layout/vList5"/>
    <dgm:cxn modelId="{6007988C-D236-4AC8-B0B2-2F502C3AC467}" type="presParOf" srcId="{FD18A1A3-D352-40CB-91D2-C32F6768054F}" destId="{924CCE94-3785-47B0-9D80-AD5DB1622591}" srcOrd="0" destOrd="0" presId="urn:microsoft.com/office/officeart/2005/8/layout/vList5"/>
    <dgm:cxn modelId="{777CE4A5-49FF-4EA9-A1A3-39E37BC8ED98}" type="presParOf" srcId="{FD18A1A3-D352-40CB-91D2-C32F6768054F}" destId="{FFB1241F-1F81-42F5-BCAC-1E749ABEFC3D}" srcOrd="1" destOrd="0" presId="urn:microsoft.com/office/officeart/2005/8/layout/vList5"/>
    <dgm:cxn modelId="{CD6554E3-1530-4BF3-AC6C-F94412FC1AF6}" type="presParOf" srcId="{8B30D732-827A-44D3-903C-436694CB704D}" destId="{F8274963-F69E-455C-A52B-13EB79DA13B7}" srcOrd="1" destOrd="0" presId="urn:microsoft.com/office/officeart/2005/8/layout/vList5"/>
    <dgm:cxn modelId="{6D7BBFB9-9435-4BA4-9897-C230DB81E160}" type="presParOf" srcId="{8B30D732-827A-44D3-903C-436694CB704D}" destId="{A703A94B-F4FB-4BCE-9231-C8142BCD96F6}" srcOrd="2" destOrd="0" presId="urn:microsoft.com/office/officeart/2005/8/layout/vList5"/>
    <dgm:cxn modelId="{567A4CFD-AFD5-42B1-95C7-F230F0CC4853}" type="presParOf" srcId="{A703A94B-F4FB-4BCE-9231-C8142BCD96F6}" destId="{CE8BED71-E411-4A89-BFA3-180E6782D65A}" srcOrd="0" destOrd="0" presId="urn:microsoft.com/office/officeart/2005/8/layout/vList5"/>
    <dgm:cxn modelId="{F3B20D32-27FA-42A5-AD4C-2BA791127755}" type="presParOf" srcId="{A703A94B-F4FB-4BCE-9231-C8142BCD96F6}" destId="{9B63DA67-EA49-4C09-ABCA-BB648D6AF3BF}" srcOrd="1" destOrd="0" presId="urn:microsoft.com/office/officeart/2005/8/layout/vList5"/>
    <dgm:cxn modelId="{775FC77A-F491-4AFF-B045-9A62474CBC0B}" type="presParOf" srcId="{8B30D732-827A-44D3-903C-436694CB704D}" destId="{2AB63DCA-F9CB-4F40-9AD3-195F87E0FA15}" srcOrd="3" destOrd="0" presId="urn:microsoft.com/office/officeart/2005/8/layout/vList5"/>
    <dgm:cxn modelId="{DCBBB119-C2E7-42FC-9EFD-39BE977F89FE}" type="presParOf" srcId="{8B30D732-827A-44D3-903C-436694CB704D}" destId="{A03F2210-5E0D-4903-BF86-C6EDB4315E1F}" srcOrd="4" destOrd="0" presId="urn:microsoft.com/office/officeart/2005/8/layout/vList5"/>
    <dgm:cxn modelId="{55B258A9-D22F-45E4-8A04-ADAA5FA9E4A3}" type="presParOf" srcId="{A03F2210-5E0D-4903-BF86-C6EDB4315E1F}" destId="{54C9754A-BA7D-420F-A5F2-208624CAA48F}" srcOrd="0" destOrd="0" presId="urn:microsoft.com/office/officeart/2005/8/layout/vList5"/>
    <dgm:cxn modelId="{53FC5204-5CA6-4C82-9913-78F34D4BF0E4}" type="presParOf" srcId="{A03F2210-5E0D-4903-BF86-C6EDB4315E1F}" destId="{ED69F0FE-F29B-4540-AC9D-2B4E9534D4F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92E086-0932-48D1-ABC8-A4E2D3A22E6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20B1B2D5-916A-4608-A468-CB56F53CEF90}">
      <dgm:prSet phldrT="[Text]"/>
      <dgm:spPr/>
      <dgm:t>
        <a:bodyPr/>
        <a:lstStyle/>
        <a:p>
          <a:r>
            <a:rPr lang="en-MY" b="1" dirty="0" smtClean="0"/>
            <a:t>PROFESSION ORIENTED VIRTUES:</a:t>
          </a:r>
          <a:endParaRPr lang="en-MY" b="1" dirty="0"/>
        </a:p>
      </dgm:t>
    </dgm:pt>
    <dgm:pt modelId="{7AB94B7B-6390-4140-955E-36CD17C0DC56}" type="parTrans" cxnId="{22EFA646-001C-48B7-AC0C-0E2E1D9620A9}">
      <dgm:prSet/>
      <dgm:spPr/>
      <dgm:t>
        <a:bodyPr/>
        <a:lstStyle/>
        <a:p>
          <a:endParaRPr lang="en-MY" b="1"/>
        </a:p>
      </dgm:t>
    </dgm:pt>
    <dgm:pt modelId="{870A17D8-5826-40B0-8839-4CC77D9F096D}" type="sibTrans" cxnId="{22EFA646-001C-48B7-AC0C-0E2E1D9620A9}">
      <dgm:prSet/>
      <dgm:spPr/>
      <dgm:t>
        <a:bodyPr/>
        <a:lstStyle/>
        <a:p>
          <a:endParaRPr lang="en-MY" b="1"/>
        </a:p>
      </dgm:t>
    </dgm:pt>
    <dgm:pt modelId="{D72A3642-3721-459C-8575-57FB84C45B59}">
      <dgm:prSet phldrT="[Text]"/>
      <dgm:spPr/>
      <dgm:t>
        <a:bodyPr/>
        <a:lstStyle/>
        <a:p>
          <a:r>
            <a:rPr lang="en-MY" b="1" dirty="0" smtClean="0"/>
            <a:t>expertise, </a:t>
          </a:r>
          <a:endParaRPr lang="en-MY" b="1" dirty="0"/>
        </a:p>
      </dgm:t>
    </dgm:pt>
    <dgm:pt modelId="{3AD6B17F-69A6-4B35-B8CF-BD4F66E996A2}" type="parTrans" cxnId="{63507036-14E2-43BA-9A39-D0F53FF4B225}">
      <dgm:prSet/>
      <dgm:spPr/>
      <dgm:t>
        <a:bodyPr/>
        <a:lstStyle/>
        <a:p>
          <a:endParaRPr lang="en-MY" b="1"/>
        </a:p>
      </dgm:t>
    </dgm:pt>
    <dgm:pt modelId="{033D94B3-51CF-44F3-866A-1B1546F7F0C5}" type="sibTrans" cxnId="{63507036-14E2-43BA-9A39-D0F53FF4B225}">
      <dgm:prSet/>
      <dgm:spPr/>
      <dgm:t>
        <a:bodyPr/>
        <a:lstStyle/>
        <a:p>
          <a:endParaRPr lang="en-MY" b="1"/>
        </a:p>
      </dgm:t>
    </dgm:pt>
    <dgm:pt modelId="{A8B53751-C3C5-4DDD-9A1D-257EE959346F}">
      <dgm:prSet phldrT="[Text]"/>
      <dgm:spPr/>
      <dgm:t>
        <a:bodyPr/>
        <a:lstStyle/>
        <a:p>
          <a:r>
            <a:rPr lang="en-MY" b="1" dirty="0" smtClean="0"/>
            <a:t>competency</a:t>
          </a:r>
          <a:endParaRPr lang="en-MY" b="1" dirty="0"/>
        </a:p>
      </dgm:t>
    </dgm:pt>
    <dgm:pt modelId="{5C506031-51B8-419A-8163-025075784141}" type="parTrans" cxnId="{F8FD8A85-9BC1-498D-85EB-696472EBF130}">
      <dgm:prSet/>
      <dgm:spPr/>
      <dgm:t>
        <a:bodyPr/>
        <a:lstStyle/>
        <a:p>
          <a:endParaRPr lang="en-MY" b="1"/>
        </a:p>
      </dgm:t>
    </dgm:pt>
    <dgm:pt modelId="{27CCEC99-9A15-47CC-B1FA-7716F2CBA6A4}" type="sibTrans" cxnId="{F8FD8A85-9BC1-498D-85EB-696472EBF130}">
      <dgm:prSet/>
      <dgm:spPr/>
      <dgm:t>
        <a:bodyPr/>
        <a:lstStyle/>
        <a:p>
          <a:endParaRPr lang="en-MY" b="1"/>
        </a:p>
      </dgm:t>
    </dgm:pt>
    <dgm:pt modelId="{FB15A7E0-0255-4BC1-A416-05874A8D9EA2}">
      <dgm:prSet phldrT="[Text]"/>
      <dgm:spPr/>
      <dgm:t>
        <a:bodyPr/>
        <a:lstStyle/>
        <a:p>
          <a:r>
            <a:rPr lang="en-MY" b="1" dirty="0" smtClean="0"/>
            <a:t>effectiveness; </a:t>
          </a:r>
          <a:endParaRPr lang="en-MY" b="1" dirty="0"/>
        </a:p>
      </dgm:t>
    </dgm:pt>
    <dgm:pt modelId="{7C786D98-45C4-4BC7-82B0-3563D93923C4}" type="parTrans" cxnId="{583535C7-1BF9-484D-A6EC-9E5899B216DF}">
      <dgm:prSet/>
      <dgm:spPr/>
      <dgm:t>
        <a:bodyPr/>
        <a:lstStyle/>
        <a:p>
          <a:endParaRPr lang="en-MY" b="1"/>
        </a:p>
      </dgm:t>
    </dgm:pt>
    <dgm:pt modelId="{E06E0418-B385-4B38-8E66-E9B0B1688F44}" type="sibTrans" cxnId="{583535C7-1BF9-484D-A6EC-9E5899B216DF}">
      <dgm:prSet/>
      <dgm:spPr/>
      <dgm:t>
        <a:bodyPr/>
        <a:lstStyle/>
        <a:p>
          <a:endParaRPr lang="en-MY" b="1"/>
        </a:p>
      </dgm:t>
    </dgm:pt>
    <dgm:pt modelId="{667D3172-3300-4E6B-89C8-AA3DBB284BA1}">
      <dgm:prSet phldrT="[Text]"/>
      <dgm:spPr/>
      <dgm:t>
        <a:bodyPr/>
        <a:lstStyle/>
        <a:p>
          <a:r>
            <a:rPr lang="en-MY" b="1" dirty="0" smtClean="0"/>
            <a:t>flexibility</a:t>
          </a:r>
          <a:endParaRPr lang="en-MY" b="1" dirty="0"/>
        </a:p>
      </dgm:t>
    </dgm:pt>
    <dgm:pt modelId="{E2569DED-7AC4-4562-BBEA-BA9F77C124D5}" type="parTrans" cxnId="{6D15A597-DBE2-432F-9AF9-78D66F1FBB3C}">
      <dgm:prSet/>
      <dgm:spPr/>
      <dgm:t>
        <a:bodyPr/>
        <a:lstStyle/>
        <a:p>
          <a:endParaRPr lang="en-MY" b="1"/>
        </a:p>
      </dgm:t>
    </dgm:pt>
    <dgm:pt modelId="{9C31A982-E5E7-4E73-A376-FA2E915A2DD2}" type="sibTrans" cxnId="{6D15A597-DBE2-432F-9AF9-78D66F1FBB3C}">
      <dgm:prSet/>
      <dgm:spPr/>
      <dgm:t>
        <a:bodyPr/>
        <a:lstStyle/>
        <a:p>
          <a:endParaRPr lang="en-MY" b="1"/>
        </a:p>
      </dgm:t>
    </dgm:pt>
    <dgm:pt modelId="{A72E14F1-C27E-4309-AFA3-E66BFF58F289}">
      <dgm:prSet phldrT="[Text]"/>
      <dgm:spPr/>
      <dgm:t>
        <a:bodyPr/>
        <a:lstStyle/>
        <a:p>
          <a:r>
            <a:rPr lang="en-MY" b="1" dirty="0" smtClean="0"/>
            <a:t>responsiveness</a:t>
          </a:r>
          <a:endParaRPr lang="en-MY" b="1" dirty="0"/>
        </a:p>
      </dgm:t>
    </dgm:pt>
    <dgm:pt modelId="{C9FEADE5-4405-4975-BF2A-960DE8D300A8}" type="parTrans" cxnId="{BC256632-C694-4CF9-BD99-07713B3A380D}">
      <dgm:prSet/>
      <dgm:spPr/>
      <dgm:t>
        <a:bodyPr/>
        <a:lstStyle/>
        <a:p>
          <a:endParaRPr lang="en-MY" b="1"/>
        </a:p>
      </dgm:t>
    </dgm:pt>
    <dgm:pt modelId="{0FABC333-65BD-4930-ABD9-6BD60445ED3F}" type="sibTrans" cxnId="{BC256632-C694-4CF9-BD99-07713B3A380D}">
      <dgm:prSet/>
      <dgm:spPr/>
      <dgm:t>
        <a:bodyPr/>
        <a:lstStyle/>
        <a:p>
          <a:endParaRPr lang="en-MY" b="1"/>
        </a:p>
      </dgm:t>
    </dgm:pt>
    <dgm:pt modelId="{E323C68E-80C3-4095-90FF-9ED429070312}">
      <dgm:prSet phldrT="[Text]"/>
      <dgm:spPr/>
      <dgm:t>
        <a:bodyPr/>
        <a:lstStyle/>
        <a:p>
          <a:r>
            <a:rPr lang="en-MY" b="1" dirty="0" smtClean="0"/>
            <a:t>responsibility and</a:t>
          </a:r>
          <a:endParaRPr lang="en-MY" b="1" dirty="0"/>
        </a:p>
      </dgm:t>
    </dgm:pt>
    <dgm:pt modelId="{92A5D678-74DC-45D0-8AC0-913F6CDC1F95}" type="parTrans" cxnId="{8BD7FA9A-4D2E-4143-AF7E-F3293CE4FADE}">
      <dgm:prSet/>
      <dgm:spPr/>
      <dgm:t>
        <a:bodyPr/>
        <a:lstStyle/>
        <a:p>
          <a:endParaRPr lang="en-MY" b="1"/>
        </a:p>
      </dgm:t>
    </dgm:pt>
    <dgm:pt modelId="{7E596960-798D-434F-BE17-EA292F1FA428}" type="sibTrans" cxnId="{8BD7FA9A-4D2E-4143-AF7E-F3293CE4FADE}">
      <dgm:prSet/>
      <dgm:spPr/>
      <dgm:t>
        <a:bodyPr/>
        <a:lstStyle/>
        <a:p>
          <a:endParaRPr lang="en-MY" b="1"/>
        </a:p>
      </dgm:t>
    </dgm:pt>
    <dgm:pt modelId="{A8517D9A-4762-4A97-BC88-48D5BD468997}">
      <dgm:prSet phldrT="[Text]"/>
      <dgm:spPr/>
      <dgm:t>
        <a:bodyPr/>
        <a:lstStyle/>
        <a:p>
          <a:r>
            <a:rPr lang="en-MY" b="1" dirty="0" smtClean="0"/>
            <a:t>autonomy</a:t>
          </a:r>
          <a:endParaRPr lang="en-MY" b="1" dirty="0"/>
        </a:p>
      </dgm:t>
    </dgm:pt>
    <dgm:pt modelId="{8A633578-B505-495F-A67A-D01E96BAC2CD}" type="parTrans" cxnId="{72DF8CF4-985F-4F45-BB16-66BDF33BFE8E}">
      <dgm:prSet/>
      <dgm:spPr/>
      <dgm:t>
        <a:bodyPr/>
        <a:lstStyle/>
        <a:p>
          <a:endParaRPr lang="en-MY" b="1"/>
        </a:p>
      </dgm:t>
    </dgm:pt>
    <dgm:pt modelId="{04A2C7FE-3616-44B1-A894-A3C617DD5B04}" type="sibTrans" cxnId="{72DF8CF4-985F-4F45-BB16-66BDF33BFE8E}">
      <dgm:prSet/>
      <dgm:spPr/>
      <dgm:t>
        <a:bodyPr/>
        <a:lstStyle/>
        <a:p>
          <a:endParaRPr lang="en-MY" b="1"/>
        </a:p>
      </dgm:t>
    </dgm:pt>
    <dgm:pt modelId="{AF3922D2-16BD-4AE3-9243-69C2A608DA0F}">
      <dgm:prSet phldrT="[Text]"/>
      <dgm:spPr/>
      <dgm:t>
        <a:bodyPr/>
        <a:lstStyle/>
        <a:p>
          <a:pPr algn="just"/>
          <a:r>
            <a:rPr lang="en-MY" b="1" dirty="0" smtClean="0">
              <a:solidFill>
                <a:srgbClr val="111111"/>
              </a:solidFill>
            </a:rPr>
            <a:t>ENTREPRENEURIAL OR MARKET-ORIENTED VIRTUES</a:t>
          </a:r>
          <a:r>
            <a:rPr lang="en-MY" b="1" dirty="0" smtClean="0"/>
            <a:t>: </a:t>
          </a:r>
          <a:endParaRPr lang="en-MY" b="1" dirty="0"/>
        </a:p>
      </dgm:t>
    </dgm:pt>
    <dgm:pt modelId="{6D364B43-4AA9-4740-9728-86E74231AC02}" type="parTrans" cxnId="{2AA5DEA1-35A5-4EF7-BD46-6F2EAB355C56}">
      <dgm:prSet/>
      <dgm:spPr/>
      <dgm:t>
        <a:bodyPr/>
        <a:lstStyle/>
        <a:p>
          <a:endParaRPr lang="en-MY" b="1"/>
        </a:p>
      </dgm:t>
    </dgm:pt>
    <dgm:pt modelId="{23E05A25-9F74-45E6-A48B-559C75F06D97}" type="sibTrans" cxnId="{2AA5DEA1-35A5-4EF7-BD46-6F2EAB355C56}">
      <dgm:prSet/>
      <dgm:spPr/>
      <dgm:t>
        <a:bodyPr/>
        <a:lstStyle/>
        <a:p>
          <a:endParaRPr lang="en-MY" b="1"/>
        </a:p>
      </dgm:t>
    </dgm:pt>
    <dgm:pt modelId="{43265EAA-065B-486E-A2BA-7D956F0BE1F1}">
      <dgm:prSet phldrT="[Text]"/>
      <dgm:spPr/>
      <dgm:t>
        <a:bodyPr/>
        <a:lstStyle/>
        <a:p>
          <a:r>
            <a:rPr lang="en-US" b="1" dirty="0" smtClean="0"/>
            <a:t>accountability</a:t>
          </a:r>
          <a:endParaRPr lang="en-MY" b="1" dirty="0"/>
        </a:p>
      </dgm:t>
    </dgm:pt>
    <dgm:pt modelId="{0860F0EC-1E48-4F47-BD46-0C352E09A174}" type="parTrans" cxnId="{02A3452A-D022-497B-86F4-EAEC8DE76151}">
      <dgm:prSet/>
      <dgm:spPr/>
      <dgm:t>
        <a:bodyPr/>
        <a:lstStyle/>
        <a:p>
          <a:endParaRPr lang="en-MY" b="1"/>
        </a:p>
      </dgm:t>
    </dgm:pt>
    <dgm:pt modelId="{43E936F3-0FE3-4475-A3DC-76A0577D4A73}" type="sibTrans" cxnId="{02A3452A-D022-497B-86F4-EAEC8DE76151}">
      <dgm:prSet/>
      <dgm:spPr/>
      <dgm:t>
        <a:bodyPr/>
        <a:lstStyle/>
        <a:p>
          <a:endParaRPr lang="en-MY" b="1"/>
        </a:p>
      </dgm:t>
    </dgm:pt>
    <dgm:pt modelId="{D0B3565D-A6B3-4E98-AE80-EE540AD02C27}" type="pres">
      <dgm:prSet presAssocID="{8C92E086-0932-48D1-ABC8-A4E2D3A22E6C}" presName="linear" presStyleCnt="0">
        <dgm:presLayoutVars>
          <dgm:animLvl val="lvl"/>
          <dgm:resizeHandles val="exact"/>
        </dgm:presLayoutVars>
      </dgm:prSet>
      <dgm:spPr/>
      <dgm:t>
        <a:bodyPr/>
        <a:lstStyle/>
        <a:p>
          <a:endParaRPr lang="en-MY"/>
        </a:p>
      </dgm:t>
    </dgm:pt>
    <dgm:pt modelId="{B15DE364-9BE4-4A94-8CFC-8042A7175D30}" type="pres">
      <dgm:prSet presAssocID="{20B1B2D5-916A-4608-A468-CB56F53CEF90}" presName="parentText" presStyleLbl="node1" presStyleIdx="0" presStyleCnt="2">
        <dgm:presLayoutVars>
          <dgm:chMax val="0"/>
          <dgm:bulletEnabled val="1"/>
        </dgm:presLayoutVars>
      </dgm:prSet>
      <dgm:spPr/>
      <dgm:t>
        <a:bodyPr/>
        <a:lstStyle/>
        <a:p>
          <a:endParaRPr lang="en-MY"/>
        </a:p>
      </dgm:t>
    </dgm:pt>
    <dgm:pt modelId="{2DEF4795-5CBA-4205-89F3-5E358A62E258}" type="pres">
      <dgm:prSet presAssocID="{20B1B2D5-916A-4608-A468-CB56F53CEF90}" presName="childText" presStyleLbl="revTx" presStyleIdx="0" presStyleCnt="2">
        <dgm:presLayoutVars>
          <dgm:bulletEnabled val="1"/>
        </dgm:presLayoutVars>
      </dgm:prSet>
      <dgm:spPr/>
      <dgm:t>
        <a:bodyPr/>
        <a:lstStyle/>
        <a:p>
          <a:endParaRPr lang="en-MY"/>
        </a:p>
      </dgm:t>
    </dgm:pt>
    <dgm:pt modelId="{90A022BE-9E6F-43E3-AE5C-8CCD0DBF3D8D}" type="pres">
      <dgm:prSet presAssocID="{AF3922D2-16BD-4AE3-9243-69C2A608DA0F}" presName="parentText" presStyleLbl="node1" presStyleIdx="1" presStyleCnt="2">
        <dgm:presLayoutVars>
          <dgm:chMax val="0"/>
          <dgm:bulletEnabled val="1"/>
        </dgm:presLayoutVars>
      </dgm:prSet>
      <dgm:spPr/>
      <dgm:t>
        <a:bodyPr/>
        <a:lstStyle/>
        <a:p>
          <a:endParaRPr lang="en-MY"/>
        </a:p>
      </dgm:t>
    </dgm:pt>
    <dgm:pt modelId="{A22054AF-0DB5-40E8-8ED8-EABC915114E1}" type="pres">
      <dgm:prSet presAssocID="{AF3922D2-16BD-4AE3-9243-69C2A608DA0F}" presName="childText" presStyleLbl="revTx" presStyleIdx="1" presStyleCnt="2">
        <dgm:presLayoutVars>
          <dgm:bulletEnabled val="1"/>
        </dgm:presLayoutVars>
      </dgm:prSet>
      <dgm:spPr/>
      <dgm:t>
        <a:bodyPr/>
        <a:lstStyle/>
        <a:p>
          <a:endParaRPr lang="en-MY"/>
        </a:p>
      </dgm:t>
    </dgm:pt>
  </dgm:ptLst>
  <dgm:cxnLst>
    <dgm:cxn modelId="{22EFA646-001C-48B7-AC0C-0E2E1D9620A9}" srcId="{8C92E086-0932-48D1-ABC8-A4E2D3A22E6C}" destId="{20B1B2D5-916A-4608-A468-CB56F53CEF90}" srcOrd="0" destOrd="0" parTransId="{7AB94B7B-6390-4140-955E-36CD17C0DC56}" sibTransId="{870A17D8-5826-40B0-8839-4CC77D9F096D}"/>
    <dgm:cxn modelId="{C593A095-9EA2-48D5-BCC7-837E8CB83E36}" type="presOf" srcId="{20B1B2D5-916A-4608-A468-CB56F53CEF90}" destId="{B15DE364-9BE4-4A94-8CFC-8042A7175D30}" srcOrd="0" destOrd="0" presId="urn:microsoft.com/office/officeart/2005/8/layout/vList2"/>
    <dgm:cxn modelId="{5972CC0B-0926-44C3-B98A-63BC0FA98911}" type="presOf" srcId="{43265EAA-065B-486E-A2BA-7D956F0BE1F1}" destId="{A22054AF-0DB5-40E8-8ED8-EABC915114E1}" srcOrd="0" destOrd="4" presId="urn:microsoft.com/office/officeart/2005/8/layout/vList2"/>
    <dgm:cxn modelId="{77269F71-26FD-45C0-9766-67CFB87A2795}" type="presOf" srcId="{AF3922D2-16BD-4AE3-9243-69C2A608DA0F}" destId="{90A022BE-9E6F-43E3-AE5C-8CCD0DBF3D8D}" srcOrd="0" destOrd="0" presId="urn:microsoft.com/office/officeart/2005/8/layout/vList2"/>
    <dgm:cxn modelId="{6D15A597-DBE2-432F-9AF9-78D66F1FBB3C}" srcId="{AF3922D2-16BD-4AE3-9243-69C2A608DA0F}" destId="{667D3172-3300-4E6B-89C8-AA3DBB284BA1}" srcOrd="3" destOrd="0" parTransId="{E2569DED-7AC4-4562-BBEA-BA9F77C124D5}" sibTransId="{9C31A982-E5E7-4E73-A376-FA2E915A2DD2}"/>
    <dgm:cxn modelId="{EDF5BB16-5BF5-4A51-9EF2-1CED325662CF}" type="presOf" srcId="{667D3172-3300-4E6B-89C8-AA3DBB284BA1}" destId="{A22054AF-0DB5-40E8-8ED8-EABC915114E1}" srcOrd="0" destOrd="3" presId="urn:microsoft.com/office/officeart/2005/8/layout/vList2"/>
    <dgm:cxn modelId="{5C7483A1-5C04-47A9-B3D0-D0631A550DA1}" type="presOf" srcId="{A8517D9A-4762-4A97-BC88-48D5BD468997}" destId="{2DEF4795-5CBA-4205-89F3-5E358A62E258}" srcOrd="0" destOrd="2" presId="urn:microsoft.com/office/officeart/2005/8/layout/vList2"/>
    <dgm:cxn modelId="{63507036-14E2-43BA-9A39-D0F53FF4B225}" srcId="{20B1B2D5-916A-4608-A468-CB56F53CEF90}" destId="{D72A3642-3721-459C-8575-57FB84C45B59}" srcOrd="0" destOrd="0" parTransId="{3AD6B17F-69A6-4B35-B8CF-BD4F66E996A2}" sibTransId="{033D94B3-51CF-44F3-866A-1B1546F7F0C5}"/>
    <dgm:cxn modelId="{F5F9C73A-B109-4E6F-930D-B380F623E3E2}" type="presOf" srcId="{A8B53751-C3C5-4DDD-9A1D-257EE959346F}" destId="{A22054AF-0DB5-40E8-8ED8-EABC915114E1}" srcOrd="0" destOrd="0" presId="urn:microsoft.com/office/officeart/2005/8/layout/vList2"/>
    <dgm:cxn modelId="{1D4DA42E-DF17-4D70-8040-7923C58C5AC6}" type="presOf" srcId="{E323C68E-80C3-4095-90FF-9ED429070312}" destId="{2DEF4795-5CBA-4205-89F3-5E358A62E258}" srcOrd="0" destOrd="1" presId="urn:microsoft.com/office/officeart/2005/8/layout/vList2"/>
    <dgm:cxn modelId="{8BD7FA9A-4D2E-4143-AF7E-F3293CE4FADE}" srcId="{20B1B2D5-916A-4608-A468-CB56F53CEF90}" destId="{E323C68E-80C3-4095-90FF-9ED429070312}" srcOrd="1" destOrd="0" parTransId="{92A5D678-74DC-45D0-8AC0-913F6CDC1F95}" sibTransId="{7E596960-798D-434F-BE17-EA292F1FA428}"/>
    <dgm:cxn modelId="{583535C7-1BF9-484D-A6EC-9E5899B216DF}" srcId="{AF3922D2-16BD-4AE3-9243-69C2A608DA0F}" destId="{FB15A7E0-0255-4BC1-A416-05874A8D9EA2}" srcOrd="1" destOrd="0" parTransId="{7C786D98-45C4-4BC7-82B0-3563D93923C4}" sibTransId="{E06E0418-B385-4B38-8E66-E9B0B1688F44}"/>
    <dgm:cxn modelId="{87D6CBA0-480A-479C-B38D-738468F5147D}" type="presOf" srcId="{A72E14F1-C27E-4309-AFA3-E66BFF58F289}" destId="{A22054AF-0DB5-40E8-8ED8-EABC915114E1}" srcOrd="0" destOrd="2" presId="urn:microsoft.com/office/officeart/2005/8/layout/vList2"/>
    <dgm:cxn modelId="{BC256632-C694-4CF9-BD99-07713B3A380D}" srcId="{AF3922D2-16BD-4AE3-9243-69C2A608DA0F}" destId="{A72E14F1-C27E-4309-AFA3-E66BFF58F289}" srcOrd="2" destOrd="0" parTransId="{C9FEADE5-4405-4975-BF2A-960DE8D300A8}" sibTransId="{0FABC333-65BD-4930-ABD9-6BD60445ED3F}"/>
    <dgm:cxn modelId="{FE8C186A-4DE3-4E75-BB41-CCEEC2B20DD6}" type="presOf" srcId="{8C92E086-0932-48D1-ABC8-A4E2D3A22E6C}" destId="{D0B3565D-A6B3-4E98-AE80-EE540AD02C27}" srcOrd="0" destOrd="0" presId="urn:microsoft.com/office/officeart/2005/8/layout/vList2"/>
    <dgm:cxn modelId="{31FD938B-AE30-4D82-9F90-42DA4B99A36A}" type="presOf" srcId="{D72A3642-3721-459C-8575-57FB84C45B59}" destId="{2DEF4795-5CBA-4205-89F3-5E358A62E258}" srcOrd="0" destOrd="0" presId="urn:microsoft.com/office/officeart/2005/8/layout/vList2"/>
    <dgm:cxn modelId="{4AACCA91-75F5-4AE1-87F4-190C477748FA}" type="presOf" srcId="{FB15A7E0-0255-4BC1-A416-05874A8D9EA2}" destId="{A22054AF-0DB5-40E8-8ED8-EABC915114E1}" srcOrd="0" destOrd="1" presId="urn:microsoft.com/office/officeart/2005/8/layout/vList2"/>
    <dgm:cxn modelId="{2AA5DEA1-35A5-4EF7-BD46-6F2EAB355C56}" srcId="{8C92E086-0932-48D1-ABC8-A4E2D3A22E6C}" destId="{AF3922D2-16BD-4AE3-9243-69C2A608DA0F}" srcOrd="1" destOrd="0" parTransId="{6D364B43-4AA9-4740-9728-86E74231AC02}" sibTransId="{23E05A25-9F74-45E6-A48B-559C75F06D97}"/>
    <dgm:cxn modelId="{F8FD8A85-9BC1-498D-85EB-696472EBF130}" srcId="{AF3922D2-16BD-4AE3-9243-69C2A608DA0F}" destId="{A8B53751-C3C5-4DDD-9A1D-257EE959346F}" srcOrd="0" destOrd="0" parTransId="{5C506031-51B8-419A-8163-025075784141}" sibTransId="{27CCEC99-9A15-47CC-B1FA-7716F2CBA6A4}"/>
    <dgm:cxn modelId="{02A3452A-D022-497B-86F4-EAEC8DE76151}" srcId="{AF3922D2-16BD-4AE3-9243-69C2A608DA0F}" destId="{43265EAA-065B-486E-A2BA-7D956F0BE1F1}" srcOrd="4" destOrd="0" parTransId="{0860F0EC-1E48-4F47-BD46-0C352E09A174}" sibTransId="{43E936F3-0FE3-4475-A3DC-76A0577D4A73}"/>
    <dgm:cxn modelId="{72DF8CF4-985F-4F45-BB16-66BDF33BFE8E}" srcId="{20B1B2D5-916A-4608-A468-CB56F53CEF90}" destId="{A8517D9A-4762-4A97-BC88-48D5BD468997}" srcOrd="2" destOrd="0" parTransId="{8A633578-B505-495F-A67A-D01E96BAC2CD}" sibTransId="{04A2C7FE-3616-44B1-A894-A3C617DD5B04}"/>
    <dgm:cxn modelId="{3EA5D40D-E10E-4E38-80CC-C9F35C23627D}" type="presParOf" srcId="{D0B3565D-A6B3-4E98-AE80-EE540AD02C27}" destId="{B15DE364-9BE4-4A94-8CFC-8042A7175D30}" srcOrd="0" destOrd="0" presId="urn:microsoft.com/office/officeart/2005/8/layout/vList2"/>
    <dgm:cxn modelId="{10326B19-595D-4EB0-829E-2BB809197B83}" type="presParOf" srcId="{D0B3565D-A6B3-4E98-AE80-EE540AD02C27}" destId="{2DEF4795-5CBA-4205-89F3-5E358A62E258}" srcOrd="1" destOrd="0" presId="urn:microsoft.com/office/officeart/2005/8/layout/vList2"/>
    <dgm:cxn modelId="{98DE75CA-01FD-44C0-AB30-B783673EA2CD}" type="presParOf" srcId="{D0B3565D-A6B3-4E98-AE80-EE540AD02C27}" destId="{90A022BE-9E6F-43E3-AE5C-8CCD0DBF3D8D}" srcOrd="2" destOrd="0" presId="urn:microsoft.com/office/officeart/2005/8/layout/vList2"/>
    <dgm:cxn modelId="{80A9A360-C7E8-40DF-8F91-7EE7C9AA60EC}" type="presParOf" srcId="{D0B3565D-A6B3-4E98-AE80-EE540AD02C27}" destId="{A22054AF-0DB5-40E8-8ED8-EABC915114E1}"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37A8C1-638C-4080-B50D-FA9DF8A89BF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6314552D-13D6-454C-96EC-EC41F07726BF}">
      <dgm:prSet phldrT="[Text]" custT="1"/>
      <dgm:spPr/>
      <dgm:t>
        <a:bodyPr/>
        <a:lstStyle/>
        <a:p>
          <a:pPr algn="just"/>
          <a:r>
            <a:rPr lang="en-MY" sz="2000" b="1" dirty="0" smtClean="0"/>
            <a:t>How do we differentiate competent teachers from ineffective teachers?</a:t>
          </a:r>
          <a:endParaRPr lang="en-MY" sz="2000" b="1" dirty="0"/>
        </a:p>
      </dgm:t>
    </dgm:pt>
    <dgm:pt modelId="{FB4F3AAA-B89B-4791-8CF1-E3890F93551E}" type="parTrans" cxnId="{53BE1C33-B2BF-43D2-9A50-A1ECB73A4E9D}">
      <dgm:prSet/>
      <dgm:spPr/>
      <dgm:t>
        <a:bodyPr/>
        <a:lstStyle/>
        <a:p>
          <a:endParaRPr lang="en-MY" sz="2000" b="1"/>
        </a:p>
      </dgm:t>
    </dgm:pt>
    <dgm:pt modelId="{1686E239-2D0B-4550-BBED-DB338D11E307}" type="sibTrans" cxnId="{53BE1C33-B2BF-43D2-9A50-A1ECB73A4E9D}">
      <dgm:prSet/>
      <dgm:spPr/>
      <dgm:t>
        <a:bodyPr/>
        <a:lstStyle/>
        <a:p>
          <a:endParaRPr lang="en-MY" sz="2000" b="1"/>
        </a:p>
      </dgm:t>
    </dgm:pt>
    <dgm:pt modelId="{F4164AF2-8E69-49F7-A5CF-4CCF53A47CEB}">
      <dgm:prSet phldrT="[Text]" custT="1"/>
      <dgm:spPr/>
      <dgm:t>
        <a:bodyPr/>
        <a:lstStyle/>
        <a:p>
          <a:pPr algn="just"/>
          <a:r>
            <a:rPr lang="en-US" sz="2000" b="1" dirty="0" smtClean="0"/>
            <a:t>What’s the yardstick?</a:t>
          </a:r>
          <a:endParaRPr lang="en-MY" sz="2000" b="1" dirty="0"/>
        </a:p>
      </dgm:t>
    </dgm:pt>
    <dgm:pt modelId="{8F8BFD78-9211-4636-880A-0BF553AC567A}" type="parTrans" cxnId="{8021C947-0D6E-47A3-A39B-C31E0D1A15C0}">
      <dgm:prSet/>
      <dgm:spPr/>
      <dgm:t>
        <a:bodyPr/>
        <a:lstStyle/>
        <a:p>
          <a:endParaRPr lang="en-MY" sz="2000" b="1"/>
        </a:p>
      </dgm:t>
    </dgm:pt>
    <dgm:pt modelId="{B68AA669-048D-467F-801D-204C12E01B7A}" type="sibTrans" cxnId="{8021C947-0D6E-47A3-A39B-C31E0D1A15C0}">
      <dgm:prSet/>
      <dgm:spPr/>
      <dgm:t>
        <a:bodyPr/>
        <a:lstStyle/>
        <a:p>
          <a:endParaRPr lang="en-MY" sz="2000" b="1"/>
        </a:p>
      </dgm:t>
    </dgm:pt>
    <dgm:pt modelId="{2E8B811F-3E85-4516-9F30-6F90C87BF14E}">
      <dgm:prSet phldrT="[Text]" custT="1"/>
      <dgm:spPr/>
      <dgm:t>
        <a:bodyPr/>
        <a:lstStyle/>
        <a:p>
          <a:r>
            <a:rPr lang="en-US" sz="2400" b="1" dirty="0" smtClean="0"/>
            <a:t>STANDARD</a:t>
          </a:r>
          <a:endParaRPr lang="en-MY" sz="2400" b="1" dirty="0"/>
        </a:p>
      </dgm:t>
    </dgm:pt>
    <dgm:pt modelId="{5A33DCA0-E431-4842-8119-5B529EEB3727}" type="parTrans" cxnId="{D2388870-CC8D-418E-8DFF-466FE247790B}">
      <dgm:prSet/>
      <dgm:spPr/>
      <dgm:t>
        <a:bodyPr/>
        <a:lstStyle/>
        <a:p>
          <a:endParaRPr lang="en-MY" sz="2000" b="1"/>
        </a:p>
      </dgm:t>
    </dgm:pt>
    <dgm:pt modelId="{1AABA5AD-AB8D-4F4C-BFA3-0117D5CEF2DB}" type="sibTrans" cxnId="{D2388870-CC8D-418E-8DFF-466FE247790B}">
      <dgm:prSet/>
      <dgm:spPr/>
      <dgm:t>
        <a:bodyPr/>
        <a:lstStyle/>
        <a:p>
          <a:endParaRPr lang="en-MY" sz="2000" b="1"/>
        </a:p>
      </dgm:t>
    </dgm:pt>
    <dgm:pt modelId="{7AE87D7B-4BB2-43FC-B6FC-47DB0FD9D3AB}">
      <dgm:prSet phldrT="[Text]" custT="1"/>
      <dgm:spPr/>
      <dgm:t>
        <a:bodyPr/>
        <a:lstStyle/>
        <a:p>
          <a:r>
            <a:rPr lang="en-MY" sz="2000" b="1" dirty="0" smtClean="0"/>
            <a:t>… to benchmark the quality of the practice for e.g. doctors, lawyers, engineers, architects  etc. </a:t>
          </a:r>
          <a:r>
            <a:rPr lang="en-US" sz="2000" b="1" dirty="0" smtClean="0"/>
            <a:t>…</a:t>
          </a:r>
          <a:endParaRPr lang="en-MY" sz="2000" b="1" dirty="0"/>
        </a:p>
      </dgm:t>
    </dgm:pt>
    <dgm:pt modelId="{F2808887-C0EF-40D5-9192-77F3A245799B}" type="parTrans" cxnId="{D19C481C-ECC7-4ECB-96E2-5B4A4835CB46}">
      <dgm:prSet/>
      <dgm:spPr/>
      <dgm:t>
        <a:bodyPr/>
        <a:lstStyle/>
        <a:p>
          <a:endParaRPr lang="en-MY" sz="2000" b="1"/>
        </a:p>
      </dgm:t>
    </dgm:pt>
    <dgm:pt modelId="{2CA9E699-CC6D-47BF-9C65-618ACED218EF}" type="sibTrans" cxnId="{D19C481C-ECC7-4ECB-96E2-5B4A4835CB46}">
      <dgm:prSet/>
      <dgm:spPr/>
      <dgm:t>
        <a:bodyPr/>
        <a:lstStyle/>
        <a:p>
          <a:endParaRPr lang="en-MY" sz="2000" b="1"/>
        </a:p>
      </dgm:t>
    </dgm:pt>
    <dgm:pt modelId="{5C73F357-B3FC-4C66-83DC-063C2DFCC5FE}">
      <dgm:prSet phldrT="[Text]" custT="1"/>
      <dgm:spPr/>
      <dgm:t>
        <a:bodyPr/>
        <a:lstStyle/>
        <a:p>
          <a:r>
            <a:rPr lang="en-US" sz="2000" b="1" dirty="0" smtClean="0"/>
            <a:t>What about teachers’ standard?</a:t>
          </a:r>
          <a:endParaRPr lang="en-MY" sz="2000" b="1" dirty="0"/>
        </a:p>
      </dgm:t>
    </dgm:pt>
    <dgm:pt modelId="{989A78FC-D293-4ACF-A441-49F074CB0042}" type="parTrans" cxnId="{0156E735-A8BB-459E-B549-2CA4075FDFD9}">
      <dgm:prSet/>
      <dgm:spPr/>
      <dgm:t>
        <a:bodyPr/>
        <a:lstStyle/>
        <a:p>
          <a:endParaRPr lang="en-MY" sz="2000" b="1"/>
        </a:p>
      </dgm:t>
    </dgm:pt>
    <dgm:pt modelId="{3F97FDF5-DD59-470D-B06D-00611E17CEC6}" type="sibTrans" cxnId="{0156E735-A8BB-459E-B549-2CA4075FDFD9}">
      <dgm:prSet/>
      <dgm:spPr/>
      <dgm:t>
        <a:bodyPr/>
        <a:lstStyle/>
        <a:p>
          <a:endParaRPr lang="en-MY" sz="2000" b="1"/>
        </a:p>
      </dgm:t>
    </dgm:pt>
    <dgm:pt modelId="{7A02B1DE-6FE7-451A-B502-144784C25E83}">
      <dgm:prSet phldrT="[Text]" custT="1"/>
      <dgm:spPr/>
      <dgm:t>
        <a:bodyPr/>
        <a:lstStyle/>
        <a:p>
          <a:r>
            <a:rPr lang="en-US" sz="2400" b="1" dirty="0" smtClean="0"/>
            <a:t>COMPETENCY</a:t>
          </a:r>
          <a:endParaRPr lang="en-MY" sz="2400" b="1" dirty="0"/>
        </a:p>
      </dgm:t>
    </dgm:pt>
    <dgm:pt modelId="{801D542D-00AC-48D8-9104-76E06A6EA024}" type="parTrans" cxnId="{19D9A00D-5EFC-4585-A6E5-B0078E294E76}">
      <dgm:prSet/>
      <dgm:spPr/>
      <dgm:t>
        <a:bodyPr/>
        <a:lstStyle/>
        <a:p>
          <a:endParaRPr lang="en-MY" sz="2000" b="1"/>
        </a:p>
      </dgm:t>
    </dgm:pt>
    <dgm:pt modelId="{BD349F62-844B-4430-A5D6-F9E43D351257}" type="sibTrans" cxnId="{19D9A00D-5EFC-4585-A6E5-B0078E294E76}">
      <dgm:prSet/>
      <dgm:spPr/>
      <dgm:t>
        <a:bodyPr/>
        <a:lstStyle/>
        <a:p>
          <a:endParaRPr lang="en-MY" sz="2000" b="1"/>
        </a:p>
      </dgm:t>
    </dgm:pt>
    <dgm:pt modelId="{E69A7F40-E118-4C4D-A382-B597AFAE046F}" type="pres">
      <dgm:prSet presAssocID="{E337A8C1-638C-4080-B50D-FA9DF8A89BF6}" presName="linear" presStyleCnt="0">
        <dgm:presLayoutVars>
          <dgm:animLvl val="lvl"/>
          <dgm:resizeHandles val="exact"/>
        </dgm:presLayoutVars>
      </dgm:prSet>
      <dgm:spPr/>
      <dgm:t>
        <a:bodyPr/>
        <a:lstStyle/>
        <a:p>
          <a:endParaRPr lang="en-MY"/>
        </a:p>
      </dgm:t>
    </dgm:pt>
    <dgm:pt modelId="{D4D61160-A829-43A2-9F59-1523E448C0F7}" type="pres">
      <dgm:prSet presAssocID="{2E8B811F-3E85-4516-9F30-6F90C87BF14E}" presName="parentText" presStyleLbl="node1" presStyleIdx="0" presStyleCnt="2" custScaleY="65173">
        <dgm:presLayoutVars>
          <dgm:chMax val="0"/>
          <dgm:bulletEnabled val="1"/>
        </dgm:presLayoutVars>
      </dgm:prSet>
      <dgm:spPr/>
      <dgm:t>
        <a:bodyPr/>
        <a:lstStyle/>
        <a:p>
          <a:endParaRPr lang="en-MY"/>
        </a:p>
      </dgm:t>
    </dgm:pt>
    <dgm:pt modelId="{7AD54FDC-9817-4A0F-9861-849B0BAC1F4D}" type="pres">
      <dgm:prSet presAssocID="{2E8B811F-3E85-4516-9F30-6F90C87BF14E}" presName="childText" presStyleLbl="revTx" presStyleIdx="0" presStyleCnt="2">
        <dgm:presLayoutVars>
          <dgm:bulletEnabled val="1"/>
        </dgm:presLayoutVars>
      </dgm:prSet>
      <dgm:spPr/>
      <dgm:t>
        <a:bodyPr/>
        <a:lstStyle/>
        <a:p>
          <a:endParaRPr lang="en-MY"/>
        </a:p>
      </dgm:t>
    </dgm:pt>
    <dgm:pt modelId="{4A1B4B4D-3D5C-414A-A4B6-10D5005A26A9}" type="pres">
      <dgm:prSet presAssocID="{7A02B1DE-6FE7-451A-B502-144784C25E83}" presName="parentText" presStyleLbl="node1" presStyleIdx="1" presStyleCnt="2" custScaleY="70629">
        <dgm:presLayoutVars>
          <dgm:chMax val="0"/>
          <dgm:bulletEnabled val="1"/>
        </dgm:presLayoutVars>
      </dgm:prSet>
      <dgm:spPr/>
      <dgm:t>
        <a:bodyPr/>
        <a:lstStyle/>
        <a:p>
          <a:endParaRPr lang="en-MY"/>
        </a:p>
      </dgm:t>
    </dgm:pt>
    <dgm:pt modelId="{57C6BE4E-2B1D-4787-889D-B43A94C0FEF8}" type="pres">
      <dgm:prSet presAssocID="{7A02B1DE-6FE7-451A-B502-144784C25E83}" presName="childText" presStyleLbl="revTx" presStyleIdx="1" presStyleCnt="2">
        <dgm:presLayoutVars>
          <dgm:bulletEnabled val="1"/>
        </dgm:presLayoutVars>
      </dgm:prSet>
      <dgm:spPr/>
      <dgm:t>
        <a:bodyPr/>
        <a:lstStyle/>
        <a:p>
          <a:endParaRPr lang="en-MY"/>
        </a:p>
      </dgm:t>
    </dgm:pt>
  </dgm:ptLst>
  <dgm:cxnLst>
    <dgm:cxn modelId="{D19C481C-ECC7-4ECB-96E2-5B4A4835CB46}" srcId="{2E8B811F-3E85-4516-9F30-6F90C87BF14E}" destId="{7AE87D7B-4BB2-43FC-B6FC-47DB0FD9D3AB}" srcOrd="0" destOrd="0" parTransId="{F2808887-C0EF-40D5-9192-77F3A245799B}" sibTransId="{2CA9E699-CC6D-47BF-9C65-618ACED218EF}"/>
    <dgm:cxn modelId="{D2388870-CC8D-418E-8DFF-466FE247790B}" srcId="{E337A8C1-638C-4080-B50D-FA9DF8A89BF6}" destId="{2E8B811F-3E85-4516-9F30-6F90C87BF14E}" srcOrd="0" destOrd="0" parTransId="{5A33DCA0-E431-4842-8119-5B529EEB3727}" sibTransId="{1AABA5AD-AB8D-4F4C-BFA3-0117D5CEF2DB}"/>
    <dgm:cxn modelId="{0156E735-A8BB-459E-B549-2CA4075FDFD9}" srcId="{2E8B811F-3E85-4516-9F30-6F90C87BF14E}" destId="{5C73F357-B3FC-4C66-83DC-063C2DFCC5FE}" srcOrd="1" destOrd="0" parTransId="{989A78FC-D293-4ACF-A441-49F074CB0042}" sibTransId="{3F97FDF5-DD59-470D-B06D-00611E17CEC6}"/>
    <dgm:cxn modelId="{32F318AA-845A-4A41-B896-34247B3F0F6A}" type="presOf" srcId="{7A02B1DE-6FE7-451A-B502-144784C25E83}" destId="{4A1B4B4D-3D5C-414A-A4B6-10D5005A26A9}" srcOrd="0" destOrd="0" presId="urn:microsoft.com/office/officeart/2005/8/layout/vList2"/>
    <dgm:cxn modelId="{8021C947-0D6E-47A3-A39B-C31E0D1A15C0}" srcId="{7A02B1DE-6FE7-451A-B502-144784C25E83}" destId="{F4164AF2-8E69-49F7-A5CF-4CCF53A47CEB}" srcOrd="1" destOrd="0" parTransId="{8F8BFD78-9211-4636-880A-0BF553AC567A}" sibTransId="{B68AA669-048D-467F-801D-204C12E01B7A}"/>
    <dgm:cxn modelId="{40835FC9-F0D2-4D22-BCA8-401889028020}" type="presOf" srcId="{7AE87D7B-4BB2-43FC-B6FC-47DB0FD9D3AB}" destId="{7AD54FDC-9817-4A0F-9861-849B0BAC1F4D}" srcOrd="0" destOrd="0" presId="urn:microsoft.com/office/officeart/2005/8/layout/vList2"/>
    <dgm:cxn modelId="{95E5C7D1-2500-4D04-B274-6D32246378A7}" type="presOf" srcId="{6314552D-13D6-454C-96EC-EC41F07726BF}" destId="{57C6BE4E-2B1D-4787-889D-B43A94C0FEF8}" srcOrd="0" destOrd="0" presId="urn:microsoft.com/office/officeart/2005/8/layout/vList2"/>
    <dgm:cxn modelId="{B64DE8C6-B39E-4FD0-8E9C-3DCEFE24C273}" type="presOf" srcId="{5C73F357-B3FC-4C66-83DC-063C2DFCC5FE}" destId="{7AD54FDC-9817-4A0F-9861-849B0BAC1F4D}" srcOrd="0" destOrd="1" presId="urn:microsoft.com/office/officeart/2005/8/layout/vList2"/>
    <dgm:cxn modelId="{53BE1C33-B2BF-43D2-9A50-A1ECB73A4E9D}" srcId="{7A02B1DE-6FE7-451A-B502-144784C25E83}" destId="{6314552D-13D6-454C-96EC-EC41F07726BF}" srcOrd="0" destOrd="0" parTransId="{FB4F3AAA-B89B-4791-8CF1-E3890F93551E}" sibTransId="{1686E239-2D0B-4550-BBED-DB338D11E307}"/>
    <dgm:cxn modelId="{19D9A00D-5EFC-4585-A6E5-B0078E294E76}" srcId="{E337A8C1-638C-4080-B50D-FA9DF8A89BF6}" destId="{7A02B1DE-6FE7-451A-B502-144784C25E83}" srcOrd="1" destOrd="0" parTransId="{801D542D-00AC-48D8-9104-76E06A6EA024}" sibTransId="{BD349F62-844B-4430-A5D6-F9E43D351257}"/>
    <dgm:cxn modelId="{8CB9AA86-4D8B-49EF-96F4-AB144450CF39}" type="presOf" srcId="{E337A8C1-638C-4080-B50D-FA9DF8A89BF6}" destId="{E69A7F40-E118-4C4D-A382-B597AFAE046F}" srcOrd="0" destOrd="0" presId="urn:microsoft.com/office/officeart/2005/8/layout/vList2"/>
    <dgm:cxn modelId="{CBB32C84-C939-404F-878D-4E6467EE3E0A}" type="presOf" srcId="{2E8B811F-3E85-4516-9F30-6F90C87BF14E}" destId="{D4D61160-A829-43A2-9F59-1523E448C0F7}" srcOrd="0" destOrd="0" presId="urn:microsoft.com/office/officeart/2005/8/layout/vList2"/>
    <dgm:cxn modelId="{3D4779F6-8C66-4112-8FE9-2FCE20AE918B}" type="presOf" srcId="{F4164AF2-8E69-49F7-A5CF-4CCF53A47CEB}" destId="{57C6BE4E-2B1D-4787-889D-B43A94C0FEF8}" srcOrd="0" destOrd="1" presId="urn:microsoft.com/office/officeart/2005/8/layout/vList2"/>
    <dgm:cxn modelId="{66BAEF00-0030-4179-B8E3-7CF1F8B9F567}" type="presParOf" srcId="{E69A7F40-E118-4C4D-A382-B597AFAE046F}" destId="{D4D61160-A829-43A2-9F59-1523E448C0F7}" srcOrd="0" destOrd="0" presId="urn:microsoft.com/office/officeart/2005/8/layout/vList2"/>
    <dgm:cxn modelId="{1C00AA95-C5AD-4C0B-80E8-9E6355D0CD0D}" type="presParOf" srcId="{E69A7F40-E118-4C4D-A382-B597AFAE046F}" destId="{7AD54FDC-9817-4A0F-9861-849B0BAC1F4D}" srcOrd="1" destOrd="0" presId="urn:microsoft.com/office/officeart/2005/8/layout/vList2"/>
    <dgm:cxn modelId="{3A743BC3-9815-4DB4-B20C-0173282F9A61}" type="presParOf" srcId="{E69A7F40-E118-4C4D-A382-B597AFAE046F}" destId="{4A1B4B4D-3D5C-414A-A4B6-10D5005A26A9}" srcOrd="2" destOrd="0" presId="urn:microsoft.com/office/officeart/2005/8/layout/vList2"/>
    <dgm:cxn modelId="{5FC25204-B2A5-4102-AB3A-1A82545E8E81}" type="presParOf" srcId="{E69A7F40-E118-4C4D-A382-B597AFAE046F}" destId="{57C6BE4E-2B1D-4787-889D-B43A94C0FEF8}"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A01179-9572-499E-933E-BCE18FCD94D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612DE2C8-DFFE-46A7-AD83-E09D9C70073A}">
      <dgm:prSet phldrT="[Text]"/>
      <dgm:spPr/>
      <dgm:t>
        <a:bodyPr/>
        <a:lstStyle/>
        <a:p>
          <a:r>
            <a:rPr lang="en-MY" dirty="0" smtClean="0"/>
            <a:t>Certification and licensing </a:t>
          </a:r>
          <a:endParaRPr lang="en-MY" dirty="0"/>
        </a:p>
      </dgm:t>
    </dgm:pt>
    <dgm:pt modelId="{D76FE266-5967-46F9-B5FC-658A8637E7DD}" type="parTrans" cxnId="{07119CA2-9350-4B6F-86A9-C0F0FB68E536}">
      <dgm:prSet/>
      <dgm:spPr/>
      <dgm:t>
        <a:bodyPr/>
        <a:lstStyle/>
        <a:p>
          <a:endParaRPr lang="en-MY"/>
        </a:p>
      </dgm:t>
    </dgm:pt>
    <dgm:pt modelId="{70A32540-0CB5-4970-8449-C88D67261DC0}" type="sibTrans" cxnId="{07119CA2-9350-4B6F-86A9-C0F0FB68E536}">
      <dgm:prSet/>
      <dgm:spPr/>
      <dgm:t>
        <a:bodyPr/>
        <a:lstStyle/>
        <a:p>
          <a:endParaRPr lang="en-MY"/>
        </a:p>
      </dgm:t>
    </dgm:pt>
    <dgm:pt modelId="{5CBA956A-01DA-4D77-859A-7F34AF78F1C8}">
      <dgm:prSet phldrT="[Text]"/>
      <dgm:spPr/>
      <dgm:t>
        <a:bodyPr/>
        <a:lstStyle/>
        <a:p>
          <a:pPr algn="just"/>
          <a:r>
            <a:rPr lang="en-MY" dirty="0" smtClean="0"/>
            <a:t>Accredits their competence and qualifications </a:t>
          </a:r>
          <a:endParaRPr lang="en-MY" dirty="0"/>
        </a:p>
      </dgm:t>
    </dgm:pt>
    <dgm:pt modelId="{49665661-0055-40F2-BAD6-70F2BF6715DE}" type="parTrans" cxnId="{22C532D3-8595-474B-AF3D-4CA4CED30795}">
      <dgm:prSet/>
      <dgm:spPr/>
      <dgm:t>
        <a:bodyPr/>
        <a:lstStyle/>
        <a:p>
          <a:endParaRPr lang="en-MY"/>
        </a:p>
      </dgm:t>
    </dgm:pt>
    <dgm:pt modelId="{20167CB2-3F44-4412-BBF1-1580272E34CF}" type="sibTrans" cxnId="{22C532D3-8595-474B-AF3D-4CA4CED30795}">
      <dgm:prSet/>
      <dgm:spPr/>
      <dgm:t>
        <a:bodyPr/>
        <a:lstStyle/>
        <a:p>
          <a:endParaRPr lang="en-MY"/>
        </a:p>
      </dgm:t>
    </dgm:pt>
    <dgm:pt modelId="{FCCD3433-733E-474D-A8AA-7D14AE1942B4}">
      <dgm:prSet phldrT="[Text]"/>
      <dgm:spPr/>
      <dgm:t>
        <a:bodyPr/>
        <a:lstStyle/>
        <a:p>
          <a:r>
            <a:rPr lang="en-MY" dirty="0" smtClean="0"/>
            <a:t>Accountability </a:t>
          </a:r>
          <a:endParaRPr lang="en-MY" dirty="0"/>
        </a:p>
      </dgm:t>
    </dgm:pt>
    <dgm:pt modelId="{25240586-77BE-4BAC-BB85-AE76DBA02F0D}" type="parTrans" cxnId="{DE29101A-EBF9-4F5E-94A0-9237917AEFF4}">
      <dgm:prSet/>
      <dgm:spPr/>
      <dgm:t>
        <a:bodyPr/>
        <a:lstStyle/>
        <a:p>
          <a:endParaRPr lang="en-MY"/>
        </a:p>
      </dgm:t>
    </dgm:pt>
    <dgm:pt modelId="{F03AE972-0610-4BDE-9125-8C5732D6E97D}" type="sibTrans" cxnId="{DE29101A-EBF9-4F5E-94A0-9237917AEFF4}">
      <dgm:prSet/>
      <dgm:spPr/>
      <dgm:t>
        <a:bodyPr/>
        <a:lstStyle/>
        <a:p>
          <a:endParaRPr lang="en-MY"/>
        </a:p>
      </dgm:t>
    </dgm:pt>
    <dgm:pt modelId="{18A6283D-EAD9-459D-A705-7532335E9C35}">
      <dgm:prSet phldrT="[Text]"/>
      <dgm:spPr/>
      <dgm:t>
        <a:bodyPr/>
        <a:lstStyle/>
        <a:p>
          <a:pPr algn="just"/>
          <a:r>
            <a:rPr lang="en-MY" dirty="0" smtClean="0"/>
            <a:t>Those who have achieved a set standard </a:t>
          </a:r>
          <a:endParaRPr lang="en-MY" dirty="0"/>
        </a:p>
      </dgm:t>
    </dgm:pt>
    <dgm:pt modelId="{BEA830EB-1678-4488-AB4E-72BBFE89F765}" type="parTrans" cxnId="{1132DBE8-8A72-4F54-AA4C-433276DBFA36}">
      <dgm:prSet/>
      <dgm:spPr/>
      <dgm:t>
        <a:bodyPr/>
        <a:lstStyle/>
        <a:p>
          <a:endParaRPr lang="en-MY"/>
        </a:p>
      </dgm:t>
    </dgm:pt>
    <dgm:pt modelId="{11A974AA-C53B-4622-BCAD-98AA5825B18F}" type="sibTrans" cxnId="{1132DBE8-8A72-4F54-AA4C-433276DBFA36}">
      <dgm:prSet/>
      <dgm:spPr/>
      <dgm:t>
        <a:bodyPr/>
        <a:lstStyle/>
        <a:p>
          <a:endParaRPr lang="en-MY"/>
        </a:p>
      </dgm:t>
    </dgm:pt>
    <dgm:pt modelId="{5D22DAAF-67C6-4B84-AC99-A8BE0064E31A}">
      <dgm:prSet phldrT="[Text]"/>
      <dgm:spPr/>
      <dgm:t>
        <a:bodyPr/>
        <a:lstStyle/>
        <a:p>
          <a:pPr algn="just"/>
          <a:r>
            <a:rPr lang="en-MY" dirty="0" smtClean="0"/>
            <a:t>Are our teachers qualified, certified and licensed?</a:t>
          </a:r>
          <a:endParaRPr lang="en-MY" dirty="0"/>
        </a:p>
      </dgm:t>
    </dgm:pt>
    <dgm:pt modelId="{C6BE888E-4715-42EC-AC3D-908E90AC51BE}" type="parTrans" cxnId="{3C7D502F-B0D6-41AD-AD69-2901F0200EB3}">
      <dgm:prSet/>
      <dgm:spPr/>
      <dgm:t>
        <a:bodyPr/>
        <a:lstStyle/>
        <a:p>
          <a:endParaRPr lang="en-MY"/>
        </a:p>
      </dgm:t>
    </dgm:pt>
    <dgm:pt modelId="{DB693C27-2335-4506-B7FB-11107E1C7497}" type="sibTrans" cxnId="{3C7D502F-B0D6-41AD-AD69-2901F0200EB3}">
      <dgm:prSet/>
      <dgm:spPr/>
      <dgm:t>
        <a:bodyPr/>
        <a:lstStyle/>
        <a:p>
          <a:endParaRPr lang="en-MY"/>
        </a:p>
      </dgm:t>
    </dgm:pt>
    <dgm:pt modelId="{987570C3-6179-44A5-8871-CC064BE49FE2}">
      <dgm:prSet phldrT="[Text]"/>
      <dgm:spPr/>
      <dgm:t>
        <a:bodyPr/>
        <a:lstStyle/>
        <a:p>
          <a:pPr algn="just"/>
          <a:r>
            <a:rPr lang="en-MY" dirty="0" smtClean="0"/>
            <a:t>Who will ascertained their expertise and who certified and licensed them?</a:t>
          </a:r>
          <a:endParaRPr lang="en-MY" dirty="0"/>
        </a:p>
      </dgm:t>
    </dgm:pt>
    <dgm:pt modelId="{AC86E072-4D6F-404B-B4BF-BDDBA74E4965}" type="parTrans" cxnId="{9765DEB1-816F-4252-9C33-771FA248C61C}">
      <dgm:prSet/>
      <dgm:spPr/>
      <dgm:t>
        <a:bodyPr/>
        <a:lstStyle/>
        <a:p>
          <a:endParaRPr lang="en-MY"/>
        </a:p>
      </dgm:t>
    </dgm:pt>
    <dgm:pt modelId="{3EE25A51-A517-490B-8AD7-744BBD669FBB}" type="sibTrans" cxnId="{9765DEB1-816F-4252-9C33-771FA248C61C}">
      <dgm:prSet/>
      <dgm:spPr/>
      <dgm:t>
        <a:bodyPr/>
        <a:lstStyle/>
        <a:p>
          <a:endParaRPr lang="en-MY"/>
        </a:p>
      </dgm:t>
    </dgm:pt>
    <dgm:pt modelId="{4836F592-AAFD-4F47-A947-C093D25A74AA}">
      <dgm:prSet phldrT="[Text]"/>
      <dgm:spPr/>
      <dgm:t>
        <a:bodyPr/>
        <a:lstStyle/>
        <a:p>
          <a:r>
            <a:rPr lang="en-MY" dirty="0" smtClean="0"/>
            <a:t>On what basis are these teachers licensed? </a:t>
          </a:r>
          <a:endParaRPr lang="en-MY" dirty="0"/>
        </a:p>
      </dgm:t>
    </dgm:pt>
    <dgm:pt modelId="{5C43BF73-39B0-40FB-8658-66671520EAB0}" type="parTrans" cxnId="{EFF32529-4C3B-44BC-994D-7944B96A98B3}">
      <dgm:prSet/>
      <dgm:spPr/>
      <dgm:t>
        <a:bodyPr/>
        <a:lstStyle/>
        <a:p>
          <a:endParaRPr lang="en-MY"/>
        </a:p>
      </dgm:t>
    </dgm:pt>
    <dgm:pt modelId="{B766D144-7561-4FD3-B312-08F126982BD7}" type="sibTrans" cxnId="{EFF32529-4C3B-44BC-994D-7944B96A98B3}">
      <dgm:prSet/>
      <dgm:spPr/>
      <dgm:t>
        <a:bodyPr/>
        <a:lstStyle/>
        <a:p>
          <a:endParaRPr lang="en-MY"/>
        </a:p>
      </dgm:t>
    </dgm:pt>
    <dgm:pt modelId="{9F7ECFFC-1150-4B8D-9538-C78F311DE813}">
      <dgm:prSet phldrT="[Text]"/>
      <dgm:spPr/>
      <dgm:t>
        <a:bodyPr/>
        <a:lstStyle/>
        <a:p>
          <a:r>
            <a:rPr lang="en-MY" smtClean="0"/>
            <a:t>What </a:t>
          </a:r>
          <a:r>
            <a:rPr lang="en-MY" dirty="0" smtClean="0"/>
            <a:t>are they licensed to do? </a:t>
          </a:r>
          <a:endParaRPr lang="en-MY" dirty="0"/>
        </a:p>
      </dgm:t>
    </dgm:pt>
    <dgm:pt modelId="{790BA82F-53F3-432D-9918-11DFCFA601AF}" type="parTrans" cxnId="{EE3ACC07-A597-462A-8B88-787E512E44FB}">
      <dgm:prSet/>
      <dgm:spPr/>
      <dgm:t>
        <a:bodyPr/>
        <a:lstStyle/>
        <a:p>
          <a:endParaRPr lang="en-MY"/>
        </a:p>
      </dgm:t>
    </dgm:pt>
    <dgm:pt modelId="{B98ADB6E-F1D7-44E7-86C0-F4C420E722D6}" type="sibTrans" cxnId="{EE3ACC07-A597-462A-8B88-787E512E44FB}">
      <dgm:prSet/>
      <dgm:spPr/>
      <dgm:t>
        <a:bodyPr/>
        <a:lstStyle/>
        <a:p>
          <a:endParaRPr lang="en-MY"/>
        </a:p>
      </dgm:t>
    </dgm:pt>
    <dgm:pt modelId="{261FAA96-3E82-4C71-8384-2FA51F6D9D1A}" type="pres">
      <dgm:prSet presAssocID="{A9A01179-9572-499E-933E-BCE18FCD94DA}" presName="linear" presStyleCnt="0">
        <dgm:presLayoutVars>
          <dgm:animLvl val="lvl"/>
          <dgm:resizeHandles val="exact"/>
        </dgm:presLayoutVars>
      </dgm:prSet>
      <dgm:spPr/>
      <dgm:t>
        <a:bodyPr/>
        <a:lstStyle/>
        <a:p>
          <a:endParaRPr lang="en-MY"/>
        </a:p>
      </dgm:t>
    </dgm:pt>
    <dgm:pt modelId="{7E40E3F0-AE23-4A01-9A1F-B55C1D6706E6}" type="pres">
      <dgm:prSet presAssocID="{612DE2C8-DFFE-46A7-AD83-E09D9C70073A}" presName="parentText" presStyleLbl="node1" presStyleIdx="0" presStyleCnt="2">
        <dgm:presLayoutVars>
          <dgm:chMax val="0"/>
          <dgm:bulletEnabled val="1"/>
        </dgm:presLayoutVars>
      </dgm:prSet>
      <dgm:spPr/>
      <dgm:t>
        <a:bodyPr/>
        <a:lstStyle/>
        <a:p>
          <a:endParaRPr lang="en-MY"/>
        </a:p>
      </dgm:t>
    </dgm:pt>
    <dgm:pt modelId="{232285E9-F4A4-4C96-BAEF-27F19608FC5E}" type="pres">
      <dgm:prSet presAssocID="{612DE2C8-DFFE-46A7-AD83-E09D9C70073A}" presName="childText" presStyleLbl="revTx" presStyleIdx="0" presStyleCnt="2">
        <dgm:presLayoutVars>
          <dgm:bulletEnabled val="1"/>
        </dgm:presLayoutVars>
      </dgm:prSet>
      <dgm:spPr/>
      <dgm:t>
        <a:bodyPr/>
        <a:lstStyle/>
        <a:p>
          <a:endParaRPr lang="en-MY"/>
        </a:p>
      </dgm:t>
    </dgm:pt>
    <dgm:pt modelId="{58911F9B-BCF3-4377-8CEC-98C14421315D}" type="pres">
      <dgm:prSet presAssocID="{FCCD3433-733E-474D-A8AA-7D14AE1942B4}" presName="parentText" presStyleLbl="node1" presStyleIdx="1" presStyleCnt="2">
        <dgm:presLayoutVars>
          <dgm:chMax val="0"/>
          <dgm:bulletEnabled val="1"/>
        </dgm:presLayoutVars>
      </dgm:prSet>
      <dgm:spPr/>
      <dgm:t>
        <a:bodyPr/>
        <a:lstStyle/>
        <a:p>
          <a:endParaRPr lang="en-MY"/>
        </a:p>
      </dgm:t>
    </dgm:pt>
    <dgm:pt modelId="{2CE3341D-7D73-4C96-8D3C-E9166A920E3A}" type="pres">
      <dgm:prSet presAssocID="{FCCD3433-733E-474D-A8AA-7D14AE1942B4}" presName="childText" presStyleLbl="revTx" presStyleIdx="1" presStyleCnt="2">
        <dgm:presLayoutVars>
          <dgm:bulletEnabled val="1"/>
        </dgm:presLayoutVars>
      </dgm:prSet>
      <dgm:spPr/>
      <dgm:t>
        <a:bodyPr/>
        <a:lstStyle/>
        <a:p>
          <a:endParaRPr lang="en-MY"/>
        </a:p>
      </dgm:t>
    </dgm:pt>
  </dgm:ptLst>
  <dgm:cxnLst>
    <dgm:cxn modelId="{EE3ACC07-A597-462A-8B88-787E512E44FB}" srcId="{FCCD3433-733E-474D-A8AA-7D14AE1942B4}" destId="{9F7ECFFC-1150-4B8D-9538-C78F311DE813}" srcOrd="1" destOrd="0" parTransId="{790BA82F-53F3-432D-9918-11DFCFA601AF}" sibTransId="{B98ADB6E-F1D7-44E7-86C0-F4C420E722D6}"/>
    <dgm:cxn modelId="{4A9D4807-92A8-47BC-B91F-33CE5017D96C}" type="presOf" srcId="{612DE2C8-DFFE-46A7-AD83-E09D9C70073A}" destId="{7E40E3F0-AE23-4A01-9A1F-B55C1D6706E6}" srcOrd="0" destOrd="0" presId="urn:microsoft.com/office/officeart/2005/8/layout/vList2"/>
    <dgm:cxn modelId="{ED66CB65-7E70-44DC-B948-3F985CF388A5}" type="presOf" srcId="{4836F592-AAFD-4F47-A947-C093D25A74AA}" destId="{2CE3341D-7D73-4C96-8D3C-E9166A920E3A}" srcOrd="0" destOrd="0" presId="urn:microsoft.com/office/officeart/2005/8/layout/vList2"/>
    <dgm:cxn modelId="{8B439F73-DAB9-433F-AC6F-5C8C06C5A11D}" type="presOf" srcId="{9F7ECFFC-1150-4B8D-9538-C78F311DE813}" destId="{2CE3341D-7D73-4C96-8D3C-E9166A920E3A}" srcOrd="0" destOrd="1" presId="urn:microsoft.com/office/officeart/2005/8/layout/vList2"/>
    <dgm:cxn modelId="{6480E934-CA40-4C40-8473-0B2CCB19C305}" type="presOf" srcId="{A9A01179-9572-499E-933E-BCE18FCD94DA}" destId="{261FAA96-3E82-4C71-8384-2FA51F6D9D1A}" srcOrd="0" destOrd="0" presId="urn:microsoft.com/office/officeart/2005/8/layout/vList2"/>
    <dgm:cxn modelId="{1132DBE8-8A72-4F54-AA4C-433276DBFA36}" srcId="{612DE2C8-DFFE-46A7-AD83-E09D9C70073A}" destId="{18A6283D-EAD9-459D-A705-7532335E9C35}" srcOrd="1" destOrd="0" parTransId="{BEA830EB-1678-4488-AB4E-72BBFE89F765}" sibTransId="{11A974AA-C53B-4622-BCAD-98AA5825B18F}"/>
    <dgm:cxn modelId="{0B7BC4C6-B122-4C9E-8066-C96F14413ED7}" type="presOf" srcId="{FCCD3433-733E-474D-A8AA-7D14AE1942B4}" destId="{58911F9B-BCF3-4377-8CEC-98C14421315D}" srcOrd="0" destOrd="0" presId="urn:microsoft.com/office/officeart/2005/8/layout/vList2"/>
    <dgm:cxn modelId="{EFF32529-4C3B-44BC-994D-7944B96A98B3}" srcId="{FCCD3433-733E-474D-A8AA-7D14AE1942B4}" destId="{4836F592-AAFD-4F47-A947-C093D25A74AA}" srcOrd="0" destOrd="0" parTransId="{5C43BF73-39B0-40FB-8658-66671520EAB0}" sibTransId="{B766D144-7561-4FD3-B312-08F126982BD7}"/>
    <dgm:cxn modelId="{07119CA2-9350-4B6F-86A9-C0F0FB68E536}" srcId="{A9A01179-9572-499E-933E-BCE18FCD94DA}" destId="{612DE2C8-DFFE-46A7-AD83-E09D9C70073A}" srcOrd="0" destOrd="0" parTransId="{D76FE266-5967-46F9-B5FC-658A8637E7DD}" sibTransId="{70A32540-0CB5-4970-8449-C88D67261DC0}"/>
    <dgm:cxn modelId="{A9DBF7E6-0083-4C22-89FC-73F8DF295C5F}" type="presOf" srcId="{5CBA956A-01DA-4D77-859A-7F34AF78F1C8}" destId="{232285E9-F4A4-4C96-BAEF-27F19608FC5E}" srcOrd="0" destOrd="0" presId="urn:microsoft.com/office/officeart/2005/8/layout/vList2"/>
    <dgm:cxn modelId="{8DEAE730-C2ED-40F0-8E18-70C561BAD76F}" type="presOf" srcId="{18A6283D-EAD9-459D-A705-7532335E9C35}" destId="{232285E9-F4A4-4C96-BAEF-27F19608FC5E}" srcOrd="0" destOrd="1" presId="urn:microsoft.com/office/officeart/2005/8/layout/vList2"/>
    <dgm:cxn modelId="{9765DEB1-816F-4252-9C33-771FA248C61C}" srcId="{612DE2C8-DFFE-46A7-AD83-E09D9C70073A}" destId="{987570C3-6179-44A5-8871-CC064BE49FE2}" srcOrd="3" destOrd="0" parTransId="{AC86E072-4D6F-404B-B4BF-BDDBA74E4965}" sibTransId="{3EE25A51-A517-490B-8AD7-744BBD669FBB}"/>
    <dgm:cxn modelId="{B08D712E-C0A6-45F5-BA24-F045FBC9EB69}" type="presOf" srcId="{5D22DAAF-67C6-4B84-AC99-A8BE0064E31A}" destId="{232285E9-F4A4-4C96-BAEF-27F19608FC5E}" srcOrd="0" destOrd="2" presId="urn:microsoft.com/office/officeart/2005/8/layout/vList2"/>
    <dgm:cxn modelId="{22C532D3-8595-474B-AF3D-4CA4CED30795}" srcId="{612DE2C8-DFFE-46A7-AD83-E09D9C70073A}" destId="{5CBA956A-01DA-4D77-859A-7F34AF78F1C8}" srcOrd="0" destOrd="0" parTransId="{49665661-0055-40F2-BAD6-70F2BF6715DE}" sibTransId="{20167CB2-3F44-4412-BBF1-1580272E34CF}"/>
    <dgm:cxn modelId="{7181D656-26E7-440F-851F-232282600950}" type="presOf" srcId="{987570C3-6179-44A5-8871-CC064BE49FE2}" destId="{232285E9-F4A4-4C96-BAEF-27F19608FC5E}" srcOrd="0" destOrd="3" presId="urn:microsoft.com/office/officeart/2005/8/layout/vList2"/>
    <dgm:cxn modelId="{3C7D502F-B0D6-41AD-AD69-2901F0200EB3}" srcId="{612DE2C8-DFFE-46A7-AD83-E09D9C70073A}" destId="{5D22DAAF-67C6-4B84-AC99-A8BE0064E31A}" srcOrd="2" destOrd="0" parTransId="{C6BE888E-4715-42EC-AC3D-908E90AC51BE}" sibTransId="{DB693C27-2335-4506-B7FB-11107E1C7497}"/>
    <dgm:cxn modelId="{DE29101A-EBF9-4F5E-94A0-9237917AEFF4}" srcId="{A9A01179-9572-499E-933E-BCE18FCD94DA}" destId="{FCCD3433-733E-474D-A8AA-7D14AE1942B4}" srcOrd="1" destOrd="0" parTransId="{25240586-77BE-4BAC-BB85-AE76DBA02F0D}" sibTransId="{F03AE972-0610-4BDE-9125-8C5732D6E97D}"/>
    <dgm:cxn modelId="{667AEAB0-83E7-4A96-B688-70EC9CA71B4A}" type="presParOf" srcId="{261FAA96-3E82-4C71-8384-2FA51F6D9D1A}" destId="{7E40E3F0-AE23-4A01-9A1F-B55C1D6706E6}" srcOrd="0" destOrd="0" presId="urn:microsoft.com/office/officeart/2005/8/layout/vList2"/>
    <dgm:cxn modelId="{C5E9A626-8123-471F-AA35-C3FA080785F0}" type="presParOf" srcId="{261FAA96-3E82-4C71-8384-2FA51F6D9D1A}" destId="{232285E9-F4A4-4C96-BAEF-27F19608FC5E}" srcOrd="1" destOrd="0" presId="urn:microsoft.com/office/officeart/2005/8/layout/vList2"/>
    <dgm:cxn modelId="{3A23AF54-BCFB-450B-9FE0-15E4E498B972}" type="presParOf" srcId="{261FAA96-3E82-4C71-8384-2FA51F6D9D1A}" destId="{58911F9B-BCF3-4377-8CEC-98C14421315D}" srcOrd="2" destOrd="0" presId="urn:microsoft.com/office/officeart/2005/8/layout/vList2"/>
    <dgm:cxn modelId="{EE73CDE7-A0DE-47BD-8F6A-85D65BF5FC79}" type="presParOf" srcId="{261FAA96-3E82-4C71-8384-2FA51F6D9D1A}" destId="{2CE3341D-7D73-4C96-8D3C-E9166A920E3A}"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AD1A36-9446-43EB-B93A-FD9A73F02A9D}">
      <dsp:nvSpPr>
        <dsp:cNvPr id="0" name=""/>
        <dsp:cNvSpPr/>
      </dsp:nvSpPr>
      <dsp:spPr>
        <a:xfrm>
          <a:off x="0" y="450166"/>
          <a:ext cx="10515600" cy="169094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MY" sz="2400" b="1" kern="1200" dirty="0" smtClean="0">
              <a:solidFill>
                <a:schemeClr val="bg1"/>
              </a:solidFill>
            </a:rPr>
            <a:t>The ASEAN region is currently faced with a considerable challenge as the implementation of the ASEAN Economic Community (AEC) is supposed to take off later this year (2015).</a:t>
          </a:r>
          <a:endParaRPr lang="en-MY" sz="2400" b="1" kern="1200" dirty="0">
            <a:solidFill>
              <a:schemeClr val="bg1"/>
            </a:solidFill>
          </a:endParaRPr>
        </a:p>
      </dsp:txBody>
      <dsp:txXfrm>
        <a:off x="0" y="450166"/>
        <a:ext cx="10515600" cy="1690942"/>
      </dsp:txXfrm>
    </dsp:sp>
    <dsp:sp modelId="{8C842AFC-A501-4342-BAE3-B2A4558A8489}">
      <dsp:nvSpPr>
        <dsp:cNvPr id="0" name=""/>
        <dsp:cNvSpPr/>
      </dsp:nvSpPr>
      <dsp:spPr>
        <a:xfrm>
          <a:off x="0" y="2210229"/>
          <a:ext cx="10515600" cy="1690942"/>
        </a:xfrm>
        <a:prstGeom prst="round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MY" sz="2400" b="1" kern="1200" dirty="0" smtClean="0">
              <a:solidFill>
                <a:schemeClr val="bg1"/>
              </a:solidFill>
            </a:rPr>
            <a:t>Enactment of AEC is expected to be the first strategic step for ASEAN countries in building the framework of strengthening the character and quality of education to the ‘Golden Generation’. This is the dream of all the countries in the region particularly Indonesia, Malaysia, Thailand, and Philippines. </a:t>
          </a:r>
          <a:endParaRPr lang="en-MY" sz="2400" b="1" kern="1200" dirty="0">
            <a:solidFill>
              <a:schemeClr val="bg1"/>
            </a:solidFill>
          </a:endParaRPr>
        </a:p>
      </dsp:txBody>
      <dsp:txXfrm>
        <a:off x="0" y="2210229"/>
        <a:ext cx="10515600" cy="169094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53711B-D7AC-4A5C-94DA-15BCE377A6E7}">
      <dsp:nvSpPr>
        <dsp:cNvPr id="0" name=""/>
        <dsp:cNvSpPr/>
      </dsp:nvSpPr>
      <dsp:spPr>
        <a:xfrm>
          <a:off x="0" y="59363"/>
          <a:ext cx="10566400" cy="1956276"/>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MY" sz="2900" kern="1200" dirty="0" smtClean="0"/>
            <a:t>One of the efforts that could be pursued within the framework of strengthening the development of superior character is mastering and understanding the pedagogical strategies that are effective and efficient. </a:t>
          </a:r>
          <a:endParaRPr lang="en-MY" sz="2900" kern="1200" dirty="0"/>
        </a:p>
      </dsp:txBody>
      <dsp:txXfrm>
        <a:off x="0" y="59363"/>
        <a:ext cx="10566400" cy="1956276"/>
      </dsp:txXfrm>
    </dsp:sp>
    <dsp:sp modelId="{019E9A38-EDFA-4E5D-984F-0EE7767E626F}">
      <dsp:nvSpPr>
        <dsp:cNvPr id="0" name=""/>
        <dsp:cNvSpPr/>
      </dsp:nvSpPr>
      <dsp:spPr>
        <a:xfrm>
          <a:off x="0" y="2099160"/>
          <a:ext cx="10566400" cy="1956276"/>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MY" sz="2900" kern="1200" dirty="0" smtClean="0"/>
            <a:t>The presence of pedagogic needs to be understood in broad terms are about how the pedagogical background, purpose and objectives, as well as the type of substance and implementation on the ground in improving the quality of education.</a:t>
          </a:r>
          <a:endParaRPr lang="en-MY" sz="2900" kern="1200" dirty="0"/>
        </a:p>
      </dsp:txBody>
      <dsp:txXfrm>
        <a:off x="0" y="2099160"/>
        <a:ext cx="10566400" cy="19562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EE8976-2CE0-444E-B17B-58ED1BD34811}">
      <dsp:nvSpPr>
        <dsp:cNvPr id="0" name=""/>
        <dsp:cNvSpPr/>
      </dsp:nvSpPr>
      <dsp:spPr>
        <a:xfrm>
          <a:off x="241493" y="1305"/>
          <a:ext cx="4563730" cy="784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MY" sz="3500" kern="1200" dirty="0" smtClean="0"/>
            <a:t>PROFESSIONALISM </a:t>
          </a:r>
          <a:endParaRPr lang="en-MY" sz="3500" kern="1200" dirty="0"/>
        </a:p>
      </dsp:txBody>
      <dsp:txXfrm>
        <a:off x="241493" y="1305"/>
        <a:ext cx="4563730" cy="784749"/>
      </dsp:txXfrm>
    </dsp:sp>
    <dsp:sp modelId="{FA35455E-378E-4F71-BD83-99C2095289A1}">
      <dsp:nvSpPr>
        <dsp:cNvPr id="0" name=""/>
        <dsp:cNvSpPr/>
      </dsp:nvSpPr>
      <dsp:spPr>
        <a:xfrm>
          <a:off x="241493" y="927310"/>
          <a:ext cx="784749" cy="784749"/>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65A69-A081-4A4C-8499-733AD0979ECF}">
      <dsp:nvSpPr>
        <dsp:cNvPr id="0" name=""/>
        <dsp:cNvSpPr/>
      </dsp:nvSpPr>
      <dsp:spPr>
        <a:xfrm>
          <a:off x="1073328" y="927310"/>
          <a:ext cx="3731895" cy="7847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BEHAVIOUR</a:t>
          </a:r>
          <a:endParaRPr lang="en-MY" sz="2500" kern="1200" dirty="0"/>
        </a:p>
      </dsp:txBody>
      <dsp:txXfrm>
        <a:off x="1073328" y="927310"/>
        <a:ext cx="3731895" cy="784749"/>
      </dsp:txXfrm>
    </dsp:sp>
    <dsp:sp modelId="{99531533-6E33-4903-954E-BC53940D7638}">
      <dsp:nvSpPr>
        <dsp:cNvPr id="0" name=""/>
        <dsp:cNvSpPr/>
      </dsp:nvSpPr>
      <dsp:spPr>
        <a:xfrm>
          <a:off x="241493" y="1806229"/>
          <a:ext cx="784749" cy="784749"/>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95A0C-0DDA-4726-AF63-0E54CB587C2C}">
      <dsp:nvSpPr>
        <dsp:cNvPr id="0" name=""/>
        <dsp:cNvSpPr/>
      </dsp:nvSpPr>
      <dsp:spPr>
        <a:xfrm>
          <a:off x="1073328" y="1806229"/>
          <a:ext cx="3731895" cy="7847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SKILLS</a:t>
          </a:r>
          <a:endParaRPr lang="en-MY" sz="2500" kern="1200" dirty="0"/>
        </a:p>
      </dsp:txBody>
      <dsp:txXfrm>
        <a:off x="1073328" y="1806229"/>
        <a:ext cx="3731895" cy="784749"/>
      </dsp:txXfrm>
    </dsp:sp>
    <dsp:sp modelId="{F0F74338-AD25-412C-B0B6-06AA7AEF1EE6}">
      <dsp:nvSpPr>
        <dsp:cNvPr id="0" name=""/>
        <dsp:cNvSpPr/>
      </dsp:nvSpPr>
      <dsp:spPr>
        <a:xfrm>
          <a:off x="241493" y="2685149"/>
          <a:ext cx="784749" cy="784749"/>
        </a:xfrm>
        <a:prstGeom prst="roundRect">
          <a:avLst>
            <a:gd name="adj" fmla="val 1667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5C57F-9308-410E-BE49-57CAE60F82AE}">
      <dsp:nvSpPr>
        <dsp:cNvPr id="0" name=""/>
        <dsp:cNvSpPr/>
      </dsp:nvSpPr>
      <dsp:spPr>
        <a:xfrm>
          <a:off x="1073328" y="2685149"/>
          <a:ext cx="3731895" cy="7847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KNOWLEDGE</a:t>
          </a:r>
          <a:endParaRPr lang="en-MY" sz="2500" kern="1200" dirty="0"/>
        </a:p>
      </dsp:txBody>
      <dsp:txXfrm>
        <a:off x="1073328" y="2685149"/>
        <a:ext cx="3731895" cy="7847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FA4822-73C4-4894-8455-5C706133CA11}">
      <dsp:nvSpPr>
        <dsp:cNvPr id="0" name=""/>
        <dsp:cNvSpPr/>
      </dsp:nvSpPr>
      <dsp:spPr>
        <a:xfrm>
          <a:off x="0" y="290445"/>
          <a:ext cx="5665075" cy="102666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11111"/>
              </a:solidFill>
            </a:rPr>
            <a:t>LACK OF PROFESSIONALISM AMONG TEACHERS …</a:t>
          </a:r>
          <a:endParaRPr lang="en-MY" sz="1800" b="1" kern="1200" dirty="0">
            <a:solidFill>
              <a:srgbClr val="111111"/>
            </a:solidFill>
          </a:endParaRPr>
        </a:p>
      </dsp:txBody>
      <dsp:txXfrm>
        <a:off x="0" y="290445"/>
        <a:ext cx="5665075" cy="1026662"/>
      </dsp:txXfrm>
    </dsp:sp>
    <dsp:sp modelId="{F7DF59DD-9B64-4F50-BED3-488CFC16AB67}">
      <dsp:nvSpPr>
        <dsp:cNvPr id="0" name=""/>
        <dsp:cNvSpPr/>
      </dsp:nvSpPr>
      <dsp:spPr>
        <a:xfrm>
          <a:off x="0" y="1317108"/>
          <a:ext cx="5665075"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6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MY" sz="1800" b="1" kern="1200" dirty="0" smtClean="0">
              <a:solidFill>
                <a:srgbClr val="111111"/>
              </a:solidFill>
            </a:rPr>
            <a:t>lack of any effective system of licensing.</a:t>
          </a:r>
          <a:endParaRPr lang="en-MY" sz="1800" b="1" kern="1200" dirty="0">
            <a:solidFill>
              <a:srgbClr val="111111"/>
            </a:solidFill>
          </a:endParaRPr>
        </a:p>
        <a:p>
          <a:pPr marL="171450" lvl="1" indent="-171450" algn="l" defTabSz="800100">
            <a:lnSpc>
              <a:spcPct val="90000"/>
            </a:lnSpc>
            <a:spcBef>
              <a:spcPct val="0"/>
            </a:spcBef>
            <a:spcAft>
              <a:spcPct val="20000"/>
            </a:spcAft>
            <a:buChar char="••"/>
          </a:pPr>
          <a:r>
            <a:rPr lang="en-MY" sz="1800" b="1" kern="1200" dirty="0" smtClean="0">
              <a:solidFill>
                <a:srgbClr val="111111"/>
              </a:solidFill>
            </a:rPr>
            <a:t>lack of agreed standards for performance.</a:t>
          </a:r>
          <a:endParaRPr lang="en-MY" sz="1800" b="1" kern="1200" dirty="0">
            <a:solidFill>
              <a:srgbClr val="111111"/>
            </a:solidFill>
          </a:endParaRPr>
        </a:p>
        <a:p>
          <a:pPr marL="171450" lvl="1" indent="-171450" algn="l" defTabSz="800100">
            <a:lnSpc>
              <a:spcPct val="90000"/>
            </a:lnSpc>
            <a:spcBef>
              <a:spcPct val="0"/>
            </a:spcBef>
            <a:spcAft>
              <a:spcPct val="20000"/>
            </a:spcAft>
            <a:buChar char="••"/>
          </a:pPr>
          <a:r>
            <a:rPr lang="en-MY" sz="1800" b="1" kern="1200" dirty="0" smtClean="0">
              <a:solidFill>
                <a:srgbClr val="111111"/>
              </a:solidFill>
            </a:rPr>
            <a:t>lack of incentives for competent and dedicated people to join the profession.</a:t>
          </a:r>
          <a:endParaRPr lang="en-MY" sz="1800" b="1" kern="1200" dirty="0">
            <a:solidFill>
              <a:srgbClr val="111111"/>
            </a:solidFill>
          </a:endParaRPr>
        </a:p>
        <a:p>
          <a:pPr marL="171450" lvl="1" indent="-171450" algn="l" defTabSz="800100">
            <a:lnSpc>
              <a:spcPct val="90000"/>
            </a:lnSpc>
            <a:spcBef>
              <a:spcPct val="0"/>
            </a:spcBef>
            <a:spcAft>
              <a:spcPct val="20000"/>
            </a:spcAft>
            <a:buChar char="••"/>
          </a:pPr>
          <a:r>
            <a:rPr lang="en-MY" sz="1800" b="1" kern="1200" dirty="0" smtClean="0">
              <a:solidFill>
                <a:srgbClr val="111111"/>
              </a:solidFill>
            </a:rPr>
            <a:t>work settings that do not provide a collegial atmosphere and appropriate set-up for the growth and development of ‘professionalism’</a:t>
          </a:r>
          <a:endParaRPr lang="en-MY" sz="1800" b="1" kern="1200" dirty="0">
            <a:solidFill>
              <a:srgbClr val="111111"/>
            </a:solidFill>
          </a:endParaRPr>
        </a:p>
        <a:p>
          <a:pPr marL="171450" lvl="1" indent="-171450" algn="l" defTabSz="800100">
            <a:lnSpc>
              <a:spcPct val="90000"/>
            </a:lnSpc>
            <a:spcBef>
              <a:spcPct val="0"/>
            </a:spcBef>
            <a:spcAft>
              <a:spcPct val="20000"/>
            </a:spcAft>
            <a:buChar char="••"/>
          </a:pPr>
          <a:r>
            <a:rPr lang="en-MY" sz="1800" b="1" kern="1200" dirty="0" smtClean="0">
              <a:solidFill>
                <a:srgbClr val="111111"/>
              </a:solidFill>
            </a:rPr>
            <a:t>assortment of prevailing systems of teacher education and the lack of interaction, which hinders standardization in the teaching profession.</a:t>
          </a:r>
          <a:endParaRPr lang="en-MY" sz="1800" b="1" kern="1200" dirty="0">
            <a:solidFill>
              <a:srgbClr val="111111"/>
            </a:solidFill>
          </a:endParaRPr>
        </a:p>
      </dsp:txBody>
      <dsp:txXfrm>
        <a:off x="0" y="1317108"/>
        <a:ext cx="5665075" cy="40365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C804F-F9AA-4269-AB02-4A94CCFC3ACE}">
      <dsp:nvSpPr>
        <dsp:cNvPr id="0" name=""/>
        <dsp:cNvSpPr/>
      </dsp:nvSpPr>
      <dsp:spPr>
        <a:xfrm>
          <a:off x="0" y="129618"/>
          <a:ext cx="3379076" cy="165335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MY" sz="1900" b="1" kern="1200" dirty="0" smtClean="0"/>
            <a:t>the ‘quality of the practice’ </a:t>
          </a:r>
          <a:endParaRPr lang="en-MY" sz="1900" b="1" kern="1200" dirty="0"/>
        </a:p>
      </dsp:txBody>
      <dsp:txXfrm>
        <a:off x="0" y="129618"/>
        <a:ext cx="3379076" cy="1653356"/>
      </dsp:txXfrm>
    </dsp:sp>
    <dsp:sp modelId="{989A2A9E-B0F5-4371-9020-5C9950A34ED6}">
      <dsp:nvSpPr>
        <dsp:cNvPr id="0" name=""/>
        <dsp:cNvSpPr/>
      </dsp:nvSpPr>
      <dsp:spPr>
        <a:xfrm>
          <a:off x="0" y="1821928"/>
          <a:ext cx="3379076" cy="1653356"/>
        </a:xfrm>
        <a:prstGeom prst="roundRect">
          <a:avLst/>
        </a:prstGeom>
        <a:solidFill>
          <a:schemeClr val="accent4">
            <a:hueOff val="2415835"/>
            <a:satOff val="15079"/>
            <a:lumOff val="2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character; commitment; subject knowledge and; pedagogical knowledge. </a:t>
          </a:r>
          <a:endParaRPr lang="en-MY" sz="1900" b="1" kern="1200" dirty="0"/>
        </a:p>
      </dsp:txBody>
      <dsp:txXfrm>
        <a:off x="0" y="1821928"/>
        <a:ext cx="3379076" cy="1653356"/>
      </dsp:txXfrm>
    </dsp:sp>
    <dsp:sp modelId="{97023C7C-2BF4-45A2-BF5F-BC3526E5AF4C}">
      <dsp:nvSpPr>
        <dsp:cNvPr id="0" name=""/>
        <dsp:cNvSpPr/>
      </dsp:nvSpPr>
      <dsp:spPr>
        <a:xfrm>
          <a:off x="0" y="3530005"/>
          <a:ext cx="3379076" cy="1653356"/>
        </a:xfrm>
        <a:prstGeom prst="roundRect">
          <a:avLst/>
        </a:prstGeom>
        <a:solidFill>
          <a:schemeClr val="accent4">
            <a:hueOff val="4831671"/>
            <a:satOff val="30159"/>
            <a:lumOff val="5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certain standards in relation to knowledge, skills and behavior. </a:t>
          </a:r>
          <a:endParaRPr lang="en-MY" sz="1900" b="1" kern="1200" dirty="0"/>
        </a:p>
      </dsp:txBody>
      <dsp:txXfrm>
        <a:off x="0" y="3530005"/>
        <a:ext cx="3379076" cy="165335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B1241F-1F81-42F5-BCAC-1E749ABEFC3D}">
      <dsp:nvSpPr>
        <dsp:cNvPr id="0" name=""/>
        <dsp:cNvSpPr/>
      </dsp:nvSpPr>
      <dsp:spPr>
        <a:xfrm rot="5400000">
          <a:off x="2592053" y="-764570"/>
          <a:ext cx="1162460" cy="298662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MY" sz="1800" kern="1200" smtClean="0">
              <a:latin typeface="Calibri"/>
              <a:ea typeface="+mn-ea"/>
              <a:cs typeface="+mn-cs"/>
            </a:rPr>
            <a:t>status</a:t>
          </a:r>
          <a:endParaRPr lang="en-MY" sz="1800" kern="1200">
            <a:latin typeface="Calibri"/>
            <a:ea typeface="+mn-ea"/>
            <a:cs typeface="+mn-cs"/>
          </a:endParaRPr>
        </a:p>
        <a:p>
          <a:pPr marL="171450" lvl="1" indent="-171450" algn="l" defTabSz="800100">
            <a:lnSpc>
              <a:spcPct val="90000"/>
            </a:lnSpc>
            <a:spcBef>
              <a:spcPct val="0"/>
            </a:spcBef>
            <a:spcAft>
              <a:spcPct val="15000"/>
            </a:spcAft>
            <a:buChar char="••"/>
          </a:pPr>
          <a:r>
            <a:rPr lang="en-MY" sz="1800" kern="1200" smtClean="0">
              <a:latin typeface="Calibri"/>
              <a:ea typeface="+mn-ea"/>
              <a:cs typeface="+mn-cs"/>
            </a:rPr>
            <a:t>acceptance</a:t>
          </a:r>
          <a:endParaRPr lang="en-MY" sz="1800" kern="1200">
            <a:latin typeface="Calibri"/>
            <a:ea typeface="+mn-ea"/>
            <a:cs typeface="+mn-cs"/>
          </a:endParaRPr>
        </a:p>
        <a:p>
          <a:pPr marL="171450" lvl="1" indent="-171450" algn="l" defTabSz="800100">
            <a:lnSpc>
              <a:spcPct val="90000"/>
            </a:lnSpc>
            <a:spcBef>
              <a:spcPct val="0"/>
            </a:spcBef>
            <a:spcAft>
              <a:spcPct val="15000"/>
            </a:spcAft>
            <a:buChar char="••"/>
          </a:pPr>
          <a:r>
            <a:rPr lang="en-MY" sz="1800" kern="1200" smtClean="0">
              <a:latin typeface="Calibri"/>
              <a:ea typeface="+mn-ea"/>
              <a:cs typeface="+mn-cs"/>
            </a:rPr>
            <a:t>reward</a:t>
          </a:r>
          <a:endParaRPr lang="en-MY" sz="1800" kern="1200">
            <a:latin typeface="Calibri"/>
            <a:ea typeface="+mn-ea"/>
            <a:cs typeface="+mn-cs"/>
          </a:endParaRPr>
        </a:p>
      </dsp:txBody>
      <dsp:txXfrm rot="5400000">
        <a:off x="2592053" y="-764570"/>
        <a:ext cx="1162460" cy="2986620"/>
      </dsp:txXfrm>
    </dsp:sp>
    <dsp:sp modelId="{924CCE94-3785-47B0-9D80-AD5DB1622591}">
      <dsp:nvSpPr>
        <dsp:cNvPr id="0" name=""/>
        <dsp:cNvSpPr/>
      </dsp:nvSpPr>
      <dsp:spPr>
        <a:xfrm>
          <a:off x="0" y="2201"/>
          <a:ext cx="1679973" cy="14530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smtClean="0">
              <a:latin typeface="Calibri"/>
              <a:ea typeface="+mn-ea"/>
              <a:cs typeface="+mn-cs"/>
            </a:rPr>
            <a:t>PROFESSIONS</a:t>
          </a:r>
          <a:endParaRPr lang="en-MY" sz="1800" kern="1200" dirty="0">
            <a:latin typeface="Calibri"/>
            <a:ea typeface="+mn-ea"/>
            <a:cs typeface="+mn-cs"/>
          </a:endParaRPr>
        </a:p>
      </dsp:txBody>
      <dsp:txXfrm>
        <a:off x="0" y="2201"/>
        <a:ext cx="1679973" cy="1453075"/>
      </dsp:txXfrm>
    </dsp:sp>
    <dsp:sp modelId="{9B63DA67-EA49-4C09-ABCA-BB648D6AF3BF}">
      <dsp:nvSpPr>
        <dsp:cNvPr id="0" name=""/>
        <dsp:cNvSpPr/>
      </dsp:nvSpPr>
      <dsp:spPr>
        <a:xfrm rot="5400000">
          <a:off x="2592053" y="761158"/>
          <a:ext cx="1162460" cy="2986620"/>
        </a:xfrm>
        <a:prstGeom prst="round2SameRect">
          <a:avLst/>
        </a:prstGeom>
        <a:solidFill>
          <a:schemeClr val="accent4">
            <a:tint val="40000"/>
            <a:alpha val="90000"/>
            <a:hueOff val="2454389"/>
            <a:satOff val="13288"/>
            <a:lumOff val="5155"/>
            <a:alphaOff val="0"/>
          </a:schemeClr>
        </a:solidFill>
        <a:ln w="25400" cap="flat" cmpd="sng" algn="ctr">
          <a:solidFill>
            <a:schemeClr val="accent4">
              <a:tint val="40000"/>
              <a:alpha val="90000"/>
              <a:hueOff val="2454389"/>
              <a:satOff val="13288"/>
              <a:lumOff val="5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MY" sz="1800" kern="1200" smtClean="0">
              <a:latin typeface="Calibri"/>
              <a:ea typeface="+mn-ea"/>
              <a:cs typeface="+mn-cs"/>
            </a:rPr>
            <a:t>certification</a:t>
          </a:r>
          <a:endParaRPr lang="en-MY" sz="1800" kern="1200" dirty="0">
            <a:latin typeface="Calibri"/>
            <a:ea typeface="+mn-ea"/>
            <a:cs typeface="+mn-cs"/>
          </a:endParaRPr>
        </a:p>
        <a:p>
          <a:pPr marL="171450" lvl="1" indent="-171450" algn="l" defTabSz="800100">
            <a:lnSpc>
              <a:spcPct val="90000"/>
            </a:lnSpc>
            <a:spcBef>
              <a:spcPct val="0"/>
            </a:spcBef>
            <a:spcAft>
              <a:spcPct val="15000"/>
            </a:spcAft>
            <a:buChar char="••"/>
          </a:pPr>
          <a:r>
            <a:rPr lang="en-MY" sz="1800" kern="1200" smtClean="0">
              <a:latin typeface="Calibri"/>
              <a:ea typeface="+mn-ea"/>
              <a:cs typeface="+mn-cs"/>
            </a:rPr>
            <a:t>skill &amp; expertise </a:t>
          </a:r>
          <a:endParaRPr lang="en-MY" sz="1800" kern="1200">
            <a:latin typeface="Calibri"/>
            <a:ea typeface="+mn-ea"/>
            <a:cs typeface="+mn-cs"/>
          </a:endParaRPr>
        </a:p>
        <a:p>
          <a:pPr marL="171450" lvl="1" indent="-171450" algn="l" defTabSz="800100">
            <a:lnSpc>
              <a:spcPct val="90000"/>
            </a:lnSpc>
            <a:spcBef>
              <a:spcPct val="0"/>
            </a:spcBef>
            <a:spcAft>
              <a:spcPct val="15000"/>
            </a:spcAft>
            <a:buChar char="••"/>
          </a:pPr>
          <a:r>
            <a:rPr lang="en-MY" sz="1800" kern="1200" dirty="0" smtClean="0">
              <a:latin typeface="Calibri"/>
              <a:ea typeface="+mn-ea"/>
              <a:cs typeface="+mn-cs"/>
            </a:rPr>
            <a:t>responsibility &amp; accountability</a:t>
          </a:r>
          <a:endParaRPr lang="en-MY" sz="1800" kern="1200" dirty="0">
            <a:latin typeface="Calibri"/>
            <a:ea typeface="+mn-ea"/>
            <a:cs typeface="+mn-cs"/>
          </a:endParaRPr>
        </a:p>
      </dsp:txBody>
      <dsp:txXfrm rot="5400000">
        <a:off x="2592053" y="761158"/>
        <a:ext cx="1162460" cy="2986620"/>
      </dsp:txXfrm>
    </dsp:sp>
    <dsp:sp modelId="{CE8BED71-E411-4A89-BFA3-180E6782D65A}">
      <dsp:nvSpPr>
        <dsp:cNvPr id="0" name=""/>
        <dsp:cNvSpPr/>
      </dsp:nvSpPr>
      <dsp:spPr>
        <a:xfrm>
          <a:off x="0" y="1527931"/>
          <a:ext cx="1679973" cy="1453075"/>
        </a:xfrm>
        <a:prstGeom prst="roundRect">
          <a:avLst/>
        </a:prstGeom>
        <a:solidFill>
          <a:schemeClr val="accent4">
            <a:hueOff val="2415835"/>
            <a:satOff val="15079"/>
            <a:lumOff val="2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smtClean="0">
              <a:latin typeface="Calibri"/>
              <a:ea typeface="+mn-ea"/>
              <a:cs typeface="+mn-cs"/>
            </a:rPr>
            <a:t>PROFESSIONALS</a:t>
          </a:r>
          <a:endParaRPr lang="en-MY" sz="1600" kern="1200" dirty="0">
            <a:latin typeface="Calibri"/>
            <a:ea typeface="+mn-ea"/>
            <a:cs typeface="+mn-cs"/>
          </a:endParaRPr>
        </a:p>
      </dsp:txBody>
      <dsp:txXfrm>
        <a:off x="0" y="1527931"/>
        <a:ext cx="1679973" cy="1453075"/>
      </dsp:txXfrm>
    </dsp:sp>
    <dsp:sp modelId="{ED69F0FE-F29B-4540-AC9D-2B4E9534D4FA}">
      <dsp:nvSpPr>
        <dsp:cNvPr id="0" name=""/>
        <dsp:cNvSpPr/>
      </dsp:nvSpPr>
      <dsp:spPr>
        <a:xfrm rot="5400000">
          <a:off x="2592053" y="2286888"/>
          <a:ext cx="1162460" cy="2986620"/>
        </a:xfrm>
        <a:prstGeom prst="round2SameRect">
          <a:avLst/>
        </a:prstGeom>
        <a:solidFill>
          <a:schemeClr val="accent4">
            <a:tint val="40000"/>
            <a:alpha val="90000"/>
            <a:hueOff val="4908777"/>
            <a:satOff val="26576"/>
            <a:lumOff val="10309"/>
            <a:alphaOff val="0"/>
          </a:schemeClr>
        </a:solidFill>
        <a:ln w="25400" cap="flat" cmpd="sng" algn="ctr">
          <a:solidFill>
            <a:schemeClr val="accent4">
              <a:tint val="40000"/>
              <a:alpha val="90000"/>
              <a:hueOff val="4908777"/>
              <a:satOff val="26576"/>
              <a:lumOff val="10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MY" sz="1800" kern="1200" smtClean="0">
              <a:latin typeface="Calibri"/>
              <a:ea typeface="+mn-ea"/>
              <a:cs typeface="+mn-cs"/>
            </a:rPr>
            <a:t>standard</a:t>
          </a:r>
          <a:endParaRPr lang="en-MY" sz="1800" kern="1200">
            <a:latin typeface="Calibri"/>
            <a:ea typeface="+mn-ea"/>
            <a:cs typeface="+mn-cs"/>
          </a:endParaRPr>
        </a:p>
        <a:p>
          <a:pPr marL="171450" lvl="1" indent="-171450" algn="l" defTabSz="800100">
            <a:lnSpc>
              <a:spcPct val="90000"/>
            </a:lnSpc>
            <a:spcBef>
              <a:spcPct val="0"/>
            </a:spcBef>
            <a:spcAft>
              <a:spcPct val="15000"/>
            </a:spcAft>
            <a:buChar char="••"/>
          </a:pPr>
          <a:r>
            <a:rPr lang="en-MY" sz="1800" kern="1200" smtClean="0">
              <a:latin typeface="Calibri"/>
              <a:ea typeface="+mn-ea"/>
              <a:cs typeface="+mn-cs"/>
            </a:rPr>
            <a:t>codes</a:t>
          </a:r>
          <a:endParaRPr lang="en-MY" sz="1800" kern="1200">
            <a:latin typeface="Calibri"/>
            <a:ea typeface="+mn-ea"/>
            <a:cs typeface="+mn-cs"/>
          </a:endParaRPr>
        </a:p>
      </dsp:txBody>
      <dsp:txXfrm rot="5400000">
        <a:off x="2592053" y="2286888"/>
        <a:ext cx="1162460" cy="2986620"/>
      </dsp:txXfrm>
    </dsp:sp>
    <dsp:sp modelId="{54C9754A-BA7D-420F-A5F2-208624CAA48F}">
      <dsp:nvSpPr>
        <dsp:cNvPr id="0" name=""/>
        <dsp:cNvSpPr/>
      </dsp:nvSpPr>
      <dsp:spPr>
        <a:xfrm>
          <a:off x="0" y="3053660"/>
          <a:ext cx="1679973" cy="1453075"/>
        </a:xfrm>
        <a:prstGeom prst="roundRect">
          <a:avLst/>
        </a:prstGeom>
        <a:solidFill>
          <a:schemeClr val="accent4">
            <a:hueOff val="4831671"/>
            <a:satOff val="30159"/>
            <a:lumOff val="5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smtClean="0">
              <a:solidFill>
                <a:schemeClr val="tx1"/>
              </a:solidFill>
              <a:latin typeface="Calibri"/>
              <a:ea typeface="+mn-ea"/>
              <a:cs typeface="+mn-cs"/>
            </a:rPr>
            <a:t>PROFESSIONALISM</a:t>
          </a:r>
          <a:endParaRPr lang="en-MY" sz="1400" b="1" kern="1200">
            <a:solidFill>
              <a:schemeClr val="tx1"/>
            </a:solidFill>
            <a:latin typeface="Calibri"/>
            <a:ea typeface="+mn-ea"/>
            <a:cs typeface="+mn-cs"/>
          </a:endParaRPr>
        </a:p>
      </dsp:txBody>
      <dsp:txXfrm>
        <a:off x="0" y="3053660"/>
        <a:ext cx="1679973" cy="145307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DE364-9BE4-4A94-8CFC-8042A7175D30}">
      <dsp:nvSpPr>
        <dsp:cNvPr id="0" name=""/>
        <dsp:cNvSpPr/>
      </dsp:nvSpPr>
      <dsp:spPr>
        <a:xfrm>
          <a:off x="0" y="7345"/>
          <a:ext cx="7121525" cy="95340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MY" sz="2400" b="1" kern="1200" dirty="0" smtClean="0"/>
            <a:t>PROFESSION ORIENTED VIRTUES:</a:t>
          </a:r>
          <a:endParaRPr lang="en-MY" sz="2400" b="1" kern="1200" dirty="0"/>
        </a:p>
      </dsp:txBody>
      <dsp:txXfrm>
        <a:off x="0" y="7345"/>
        <a:ext cx="7121525" cy="953403"/>
      </dsp:txXfrm>
    </dsp:sp>
    <dsp:sp modelId="{2DEF4795-5CBA-4205-89F3-5E358A62E258}">
      <dsp:nvSpPr>
        <dsp:cNvPr id="0" name=""/>
        <dsp:cNvSpPr/>
      </dsp:nvSpPr>
      <dsp:spPr>
        <a:xfrm>
          <a:off x="0" y="960748"/>
          <a:ext cx="712152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0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MY" sz="1900" b="1" kern="1200" dirty="0" smtClean="0"/>
            <a:t>expertise, </a:t>
          </a:r>
          <a:endParaRPr lang="en-MY" sz="1900" b="1" kern="1200" dirty="0"/>
        </a:p>
        <a:p>
          <a:pPr marL="171450" lvl="1" indent="-171450" algn="l" defTabSz="844550">
            <a:lnSpc>
              <a:spcPct val="90000"/>
            </a:lnSpc>
            <a:spcBef>
              <a:spcPct val="0"/>
            </a:spcBef>
            <a:spcAft>
              <a:spcPct val="20000"/>
            </a:spcAft>
            <a:buChar char="••"/>
          </a:pPr>
          <a:r>
            <a:rPr lang="en-MY" sz="1900" b="1" kern="1200" dirty="0" smtClean="0"/>
            <a:t>responsibility and</a:t>
          </a:r>
          <a:endParaRPr lang="en-MY" sz="1900" b="1" kern="1200" dirty="0"/>
        </a:p>
        <a:p>
          <a:pPr marL="171450" lvl="1" indent="-171450" algn="l" defTabSz="844550">
            <a:lnSpc>
              <a:spcPct val="90000"/>
            </a:lnSpc>
            <a:spcBef>
              <a:spcPct val="0"/>
            </a:spcBef>
            <a:spcAft>
              <a:spcPct val="20000"/>
            </a:spcAft>
            <a:buChar char="••"/>
          </a:pPr>
          <a:r>
            <a:rPr lang="en-MY" sz="1900" b="1" kern="1200" dirty="0" smtClean="0"/>
            <a:t>Autonomy</a:t>
          </a:r>
          <a:endParaRPr lang="en-MY" sz="1900" b="1" kern="1200" dirty="0"/>
        </a:p>
      </dsp:txBody>
      <dsp:txXfrm>
        <a:off x="0" y="960748"/>
        <a:ext cx="7121525" cy="993600"/>
      </dsp:txXfrm>
    </dsp:sp>
    <dsp:sp modelId="{90A022BE-9E6F-43E3-AE5C-8CCD0DBF3D8D}">
      <dsp:nvSpPr>
        <dsp:cNvPr id="0" name=""/>
        <dsp:cNvSpPr/>
      </dsp:nvSpPr>
      <dsp:spPr>
        <a:xfrm>
          <a:off x="0" y="1954349"/>
          <a:ext cx="7121525" cy="953403"/>
        </a:xfrm>
        <a:prstGeom prst="roundRect">
          <a:avLst/>
        </a:prstGeom>
        <a:solidFill>
          <a:schemeClr val="accent4">
            <a:hueOff val="4831671"/>
            <a:satOff val="30159"/>
            <a:lumOff val="5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MY" sz="2400" b="1" kern="1200" dirty="0" smtClean="0">
              <a:solidFill>
                <a:srgbClr val="111111"/>
              </a:solidFill>
            </a:rPr>
            <a:t>ENTREPRENEURIAL OR MARKET-ORIENTED VIRTUES</a:t>
          </a:r>
          <a:r>
            <a:rPr lang="en-MY" sz="2400" b="1" kern="1200" dirty="0" smtClean="0"/>
            <a:t>: </a:t>
          </a:r>
          <a:endParaRPr lang="en-MY" sz="2400" b="1" kern="1200" dirty="0"/>
        </a:p>
      </dsp:txBody>
      <dsp:txXfrm>
        <a:off x="0" y="1954349"/>
        <a:ext cx="7121525" cy="953403"/>
      </dsp:txXfrm>
    </dsp:sp>
    <dsp:sp modelId="{A22054AF-0DB5-40E8-8ED8-EABC915114E1}">
      <dsp:nvSpPr>
        <dsp:cNvPr id="0" name=""/>
        <dsp:cNvSpPr/>
      </dsp:nvSpPr>
      <dsp:spPr>
        <a:xfrm>
          <a:off x="0" y="2907752"/>
          <a:ext cx="7121525"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0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MY" sz="1900" b="1" kern="1200" dirty="0" smtClean="0"/>
            <a:t>competency</a:t>
          </a:r>
          <a:endParaRPr lang="en-MY" sz="1900" b="1" kern="1200" dirty="0"/>
        </a:p>
        <a:p>
          <a:pPr marL="171450" lvl="1" indent="-171450" algn="l" defTabSz="844550">
            <a:lnSpc>
              <a:spcPct val="90000"/>
            </a:lnSpc>
            <a:spcBef>
              <a:spcPct val="0"/>
            </a:spcBef>
            <a:spcAft>
              <a:spcPct val="20000"/>
            </a:spcAft>
            <a:buChar char="••"/>
          </a:pPr>
          <a:r>
            <a:rPr lang="en-MY" sz="1900" b="1" kern="1200" dirty="0" smtClean="0"/>
            <a:t>effectiveness; </a:t>
          </a:r>
          <a:endParaRPr lang="en-MY" sz="1900" b="1" kern="1200" dirty="0"/>
        </a:p>
        <a:p>
          <a:pPr marL="171450" lvl="1" indent="-171450" algn="l" defTabSz="844550">
            <a:lnSpc>
              <a:spcPct val="90000"/>
            </a:lnSpc>
            <a:spcBef>
              <a:spcPct val="0"/>
            </a:spcBef>
            <a:spcAft>
              <a:spcPct val="20000"/>
            </a:spcAft>
            <a:buChar char="••"/>
          </a:pPr>
          <a:r>
            <a:rPr lang="en-MY" sz="1900" b="1" kern="1200" dirty="0" smtClean="0"/>
            <a:t>responsiveness</a:t>
          </a:r>
          <a:endParaRPr lang="en-MY" sz="1900" b="1" kern="1200" dirty="0"/>
        </a:p>
        <a:p>
          <a:pPr marL="171450" lvl="1" indent="-171450" algn="l" defTabSz="844550">
            <a:lnSpc>
              <a:spcPct val="90000"/>
            </a:lnSpc>
            <a:spcBef>
              <a:spcPct val="0"/>
            </a:spcBef>
            <a:spcAft>
              <a:spcPct val="20000"/>
            </a:spcAft>
            <a:buChar char="••"/>
          </a:pPr>
          <a:r>
            <a:rPr lang="en-MY" sz="1900" b="1" kern="1200" dirty="0" smtClean="0"/>
            <a:t>Flexibility</a:t>
          </a:r>
          <a:endParaRPr lang="en-MY" sz="1900" b="1" kern="1200" dirty="0"/>
        </a:p>
        <a:p>
          <a:pPr marL="171450" lvl="1" indent="-171450" algn="l" defTabSz="844550">
            <a:lnSpc>
              <a:spcPct val="90000"/>
            </a:lnSpc>
            <a:spcBef>
              <a:spcPct val="0"/>
            </a:spcBef>
            <a:spcAft>
              <a:spcPct val="20000"/>
            </a:spcAft>
            <a:buChar char="••"/>
          </a:pPr>
          <a:r>
            <a:rPr lang="en-US" sz="1900" b="1" kern="1200" dirty="0" smtClean="0"/>
            <a:t>accountability</a:t>
          </a:r>
          <a:endParaRPr lang="en-MY" sz="1900" b="1" kern="1200" dirty="0"/>
        </a:p>
      </dsp:txBody>
      <dsp:txXfrm>
        <a:off x="0" y="2907752"/>
        <a:ext cx="7121525" cy="16394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1E813-2088-4DCB-8DC3-65851AEBDE11}" type="datetimeFigureOut">
              <a:rPr lang="en-MY" smtClean="0"/>
              <a:pPr/>
              <a:t>15/9/2015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52528-B4AF-4FFA-BE87-6A47D7D97E2D}" type="slidenum">
              <a:rPr lang="en-MY" smtClean="0"/>
              <a:pPr/>
              <a:t>‹#›</a:t>
            </a:fld>
            <a:endParaRPr lang="en-MY"/>
          </a:p>
        </p:txBody>
      </p:sp>
    </p:spTree>
    <p:extLst>
      <p:ext uri="{BB962C8B-B14F-4D97-AF65-F5344CB8AC3E}">
        <p14:creationId xmlns:p14="http://schemas.microsoft.com/office/powerpoint/2010/main" xmlns="" val="246470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C9952528-B4AF-4FFA-BE87-6A47D7D97E2D}" type="slidenum">
              <a:rPr lang="en-MY" smtClean="0"/>
              <a:pPr/>
              <a:t>1</a:t>
            </a:fld>
            <a:endParaRPr lang="en-MY"/>
          </a:p>
        </p:txBody>
      </p:sp>
    </p:spTree>
    <p:extLst>
      <p:ext uri="{BB962C8B-B14F-4D97-AF65-F5344CB8AC3E}">
        <p14:creationId xmlns:p14="http://schemas.microsoft.com/office/powerpoint/2010/main" xmlns="" val="228747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C9952528-B4AF-4FFA-BE87-6A47D7D97E2D}" type="slidenum">
              <a:rPr lang="en-MY" smtClean="0"/>
              <a:pPr/>
              <a:t>12</a:t>
            </a:fld>
            <a:endParaRPr lang="en-MY"/>
          </a:p>
        </p:txBody>
      </p:sp>
    </p:spTree>
    <p:extLst>
      <p:ext uri="{BB962C8B-B14F-4D97-AF65-F5344CB8AC3E}">
        <p14:creationId xmlns:p14="http://schemas.microsoft.com/office/powerpoint/2010/main" xmlns="" val="2969293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cstate="print">
            <a:extLst>
              <a:ext uri="{28A0092B-C50C-407E-A947-70E740481C1C}">
                <a14:useLocalDpi xmlns:a14="http://schemas.microsoft.com/office/drawing/2010/main" xmlns="" val="0"/>
              </a:ext>
            </a:extLst>
          </a:blip>
          <a:srcRect t="33333"/>
          <a:stretch>
            <a:fillRect/>
          </a:stretch>
        </p:blipFill>
        <p:spPr bwMode="auto">
          <a:xfrm>
            <a:off x="0" y="0"/>
            <a:ext cx="12192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625600" y="3886200"/>
            <a:ext cx="85344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5C60E2AB-6303-4730-930B-9CDB62B809D1}" type="datetime1">
              <a:rPr lang="en-MY" smtClean="0"/>
              <a:pPr>
                <a:defRPr/>
              </a:pPr>
              <a:t>15/9/2015</a:t>
            </a:fld>
            <a:endParaRPr lang="en-MY"/>
          </a:p>
        </p:txBody>
      </p:sp>
      <p:sp>
        <p:nvSpPr>
          <p:cNvPr id="6"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7"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AB913319-5958-4DFB-B168-BD7B4DAB822C}" type="slidenum">
              <a:rPr lang="en-MY"/>
              <a:pPr>
                <a:defRPr/>
              </a:pPr>
              <a:t>‹#›</a:t>
            </a:fld>
            <a:endParaRPr lang="en-MY"/>
          </a:p>
        </p:txBody>
      </p:sp>
    </p:spTree>
    <p:extLst>
      <p:ext uri="{BB962C8B-B14F-4D97-AF65-F5344CB8AC3E}">
        <p14:creationId xmlns:p14="http://schemas.microsoft.com/office/powerpoint/2010/main" xmlns="" val="213966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2D8CBED8-97D2-4433-822C-297168AEBC14}" type="datetime1">
              <a:rPr lang="en-MY" smtClean="0"/>
              <a:pPr>
                <a:defRPr/>
              </a:pPr>
              <a:t>15/9/2015</a:t>
            </a:fld>
            <a:endParaRPr lang="en-MY"/>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8CEFDBCE-950D-4BC8-AE63-AF986DEF140A}" type="slidenum">
              <a:rPr lang="en-MY"/>
              <a:pPr>
                <a:defRPr/>
              </a:pPr>
              <a:t>‹#›</a:t>
            </a:fld>
            <a:endParaRPr lang="en-MY"/>
          </a:p>
        </p:txBody>
      </p:sp>
    </p:spTree>
    <p:extLst>
      <p:ext uri="{BB962C8B-B14F-4D97-AF65-F5344CB8AC3E}">
        <p14:creationId xmlns:p14="http://schemas.microsoft.com/office/powerpoint/2010/main" xmlns="" val="111286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F2A11FEE-7533-4042-A93F-6F24256231C6}" type="datetime1">
              <a:rPr lang="en-MY" smtClean="0"/>
              <a:pPr>
                <a:defRPr/>
              </a:pPr>
              <a:t>15/9/2015</a:t>
            </a:fld>
            <a:endParaRPr lang="en-MY"/>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361A913A-ACDB-47C7-9769-9A4BBD489A2F}" type="slidenum">
              <a:rPr lang="en-MY"/>
              <a:pPr>
                <a:defRPr/>
              </a:pPr>
              <a:t>‹#›</a:t>
            </a:fld>
            <a:endParaRPr lang="en-MY"/>
          </a:p>
        </p:txBody>
      </p:sp>
    </p:spTree>
    <p:extLst>
      <p:ext uri="{BB962C8B-B14F-4D97-AF65-F5344CB8AC3E}">
        <p14:creationId xmlns:p14="http://schemas.microsoft.com/office/powerpoint/2010/main" xmlns="" val="396901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333178508"/>
      </p:ext>
    </p:extLst>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xfrm>
            <a:off x="237067" y="6365875"/>
            <a:ext cx="5072351" cy="388886"/>
          </a:xfrm>
          <a:ln/>
        </p:spPr>
        <p:txBody>
          <a:bodyPr/>
          <a:lstStyle>
            <a:lvl1pPr>
              <a:defRPr>
                <a:solidFill>
                  <a:schemeClr val="tx1"/>
                </a:solidFill>
              </a:defRPr>
            </a:lvl1pPr>
          </a:lstStyle>
          <a:p>
            <a:pPr>
              <a:defRPr/>
            </a:pPr>
            <a:endParaRPr lang="en-US"/>
          </a:p>
        </p:txBody>
      </p:sp>
    </p:spTree>
    <p:extLst>
      <p:ext uri="{BB962C8B-B14F-4D97-AF65-F5344CB8AC3E}">
        <p14:creationId xmlns:p14="http://schemas.microsoft.com/office/powerpoint/2010/main" xmlns="" val="3373501426"/>
      </p:ext>
    </p:extLst>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674590814"/>
      </p:ext>
    </p:extLst>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1817" y="1209675"/>
            <a:ext cx="4646083"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1101" y="1209675"/>
            <a:ext cx="46460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831942689"/>
      </p:ext>
    </p:extLst>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463239050"/>
      </p:ext>
    </p:extLst>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85442652"/>
      </p:ext>
    </p:extLst>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435990712"/>
      </p:ext>
    </p:extLst>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367892899"/>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01D083FE-36D9-427A-8341-3DDF5A6E6AFD}" type="datetime1">
              <a:rPr lang="en-MY" smtClean="0"/>
              <a:pPr>
                <a:defRPr/>
              </a:pPr>
              <a:t>15/9/2015</a:t>
            </a:fld>
            <a:endParaRPr lang="en-MY"/>
          </a:p>
        </p:txBody>
      </p:sp>
      <p:sp>
        <p:nvSpPr>
          <p:cNvPr id="5" name="Footer Placeholder 4"/>
          <p:cNvSpPr>
            <a:spLocks noGrp="1"/>
          </p:cNvSpPr>
          <p:nvPr>
            <p:ph type="ftr" sz="quarter" idx="15"/>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6" name="Slide Number Placeholder 5"/>
          <p:cNvSpPr>
            <a:spLocks noGrp="1"/>
          </p:cNvSpPr>
          <p:nvPr>
            <p:ph type="sldNum" sz="quarter" idx="16"/>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BF39CCBF-A83D-4D5B-874B-63752DA69060}" type="slidenum">
              <a:rPr lang="en-MY"/>
              <a:pPr>
                <a:defRPr/>
              </a:pPr>
              <a:t>‹#›</a:t>
            </a:fld>
            <a:endParaRPr lang="en-MY"/>
          </a:p>
        </p:txBody>
      </p:sp>
    </p:spTree>
    <p:extLst>
      <p:ext uri="{BB962C8B-B14F-4D97-AF65-F5344CB8AC3E}">
        <p14:creationId xmlns:p14="http://schemas.microsoft.com/office/powerpoint/2010/main" xmlns="" val="93323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810661747"/>
      </p:ext>
    </p:extLst>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778582254"/>
      </p:ext>
    </p:extLst>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87418" y="128589"/>
            <a:ext cx="2658533" cy="5635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11817" y="128589"/>
            <a:ext cx="7772400" cy="5635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795976716"/>
      </p:ext>
    </p:extLst>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392228616"/>
      </p:ext>
    </p:extLst>
  </p:cSld>
  <p:clrMapOvr>
    <a:masterClrMapping/>
  </p:clrMapOvr>
  <p:transition>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498178276"/>
      </p:ext>
    </p:extLst>
  </p:cSld>
  <p:clrMapOvr>
    <a:masterClrMapping/>
  </p:clrMapOvr>
  <p:transition>
    <p:blind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525061865"/>
      </p:ext>
    </p:extLst>
  </p:cSld>
  <p:clrMapOvr>
    <a:masterClrMapping/>
  </p:clrMapOvr>
  <p:transition>
    <p:blind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1817" y="1209675"/>
            <a:ext cx="4646083"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1101" y="1209675"/>
            <a:ext cx="46460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915539200"/>
      </p:ext>
    </p:extLst>
  </p:cSld>
  <p:clrMapOvr>
    <a:masterClrMapping/>
  </p:clrMapOvr>
  <p:transition>
    <p:blind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447395926"/>
      </p:ext>
    </p:extLst>
  </p:cSld>
  <p:clrMapOvr>
    <a:masterClrMapping/>
  </p:clrMapOvr>
  <p:transition>
    <p:blind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356958507"/>
      </p:ext>
    </p:extLst>
  </p:cSld>
  <p:clrMapOvr>
    <a:masterClrMapping/>
  </p:clrMapOvr>
  <p:transition>
    <p:blind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538194338"/>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D3269ABC-B5AC-4F9C-90D6-D3D1B025006F}" type="datetime1">
              <a:rPr lang="en-MY" smtClean="0"/>
              <a:pPr>
                <a:defRPr/>
              </a:pPr>
              <a:t>15/9/2015</a:t>
            </a:fld>
            <a:endParaRPr lang="en-MY"/>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DEC640B1-4BB4-41E2-BAD6-F0FBB82F0116}" type="slidenum">
              <a:rPr lang="en-MY"/>
              <a:pPr>
                <a:defRPr/>
              </a:pPr>
              <a:t>‹#›</a:t>
            </a:fld>
            <a:endParaRPr lang="en-MY"/>
          </a:p>
        </p:txBody>
      </p:sp>
    </p:spTree>
    <p:extLst>
      <p:ext uri="{BB962C8B-B14F-4D97-AF65-F5344CB8AC3E}">
        <p14:creationId xmlns:p14="http://schemas.microsoft.com/office/powerpoint/2010/main" xmlns="" val="3527361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609262278"/>
      </p:ext>
    </p:extLst>
  </p:cSld>
  <p:clrMapOvr>
    <a:masterClrMapping/>
  </p:clrMapOvr>
  <p:transition>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763807869"/>
      </p:ext>
    </p:extLst>
  </p:cSld>
  <p:clrMapOvr>
    <a:masterClrMapping/>
  </p:clrMapOvr>
  <p:transition>
    <p:blind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004423503"/>
      </p:ext>
    </p:extLst>
  </p:cSld>
  <p:clrMapOvr>
    <a:masterClrMapping/>
  </p:clrMapOvr>
  <p:transition>
    <p:blind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87418" y="128589"/>
            <a:ext cx="2658533" cy="5635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11817" y="128589"/>
            <a:ext cx="7772400" cy="5635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177578225"/>
      </p:ext>
    </p:extLst>
  </p:cSld>
  <p:clrMapOvr>
    <a:masterClrMapping/>
  </p:clrMapOvr>
  <p:transition>
    <p:blind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FE3B46-F7CC-445E-9776-59608B457210}" type="datetime1">
              <a:rPr lang="en-MY" smtClean="0"/>
              <a:pPr/>
              <a:t>15/9/2015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2585689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88770-A0BC-4B37-968D-F023D2DC4877}" type="datetime1">
              <a:rPr lang="en-MY" smtClean="0"/>
              <a:pPr/>
              <a:t>15/9/2015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3065065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0DF73-0AE1-4D0E-A0C2-0564B31D4DAC}" type="datetime1">
              <a:rPr lang="en-MY" smtClean="0"/>
              <a:pPr/>
              <a:t>15/9/2015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3749183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E3CA8D-2119-46A7-8E28-9E02F3D21DF6}" type="datetime1">
              <a:rPr lang="en-MY" smtClean="0"/>
              <a:pPr/>
              <a:t>15/9/2015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4021122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1FF29E-B1FE-40BA-A804-8544614A6C78}" type="datetime1">
              <a:rPr lang="en-MY" smtClean="0"/>
              <a:pPr/>
              <a:t>15/9/2015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3492749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1C20D0-2BE1-4888-A75B-79D39BF8F41A}" type="datetime1">
              <a:rPr lang="en-MY" smtClean="0"/>
              <a:pPr/>
              <a:t>15/9/2015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39840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5" name="Date Placeholder 4"/>
          <p:cNvSpPr>
            <a:spLocks noGrp="1"/>
          </p:cNvSpPr>
          <p:nvPr>
            <p:ph type="dt" sz="half" idx="15"/>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5A623FCC-FFE0-4474-82E5-0BDC7C23212A}" type="datetime1">
              <a:rPr lang="en-MY" smtClean="0"/>
              <a:pPr>
                <a:defRPr/>
              </a:pPr>
              <a:t>15/9/2015</a:t>
            </a:fld>
            <a:endParaRPr lang="en-MY"/>
          </a:p>
        </p:txBody>
      </p:sp>
      <p:sp>
        <p:nvSpPr>
          <p:cNvPr id="6" name="Footer Placeholder 5"/>
          <p:cNvSpPr>
            <a:spLocks noGrp="1"/>
          </p:cNvSpPr>
          <p:nvPr>
            <p:ph type="ftr" sz="quarter" idx="16"/>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7" name="Slide Number Placeholder 6"/>
          <p:cNvSpPr>
            <a:spLocks noGrp="1"/>
          </p:cNvSpPr>
          <p:nvPr>
            <p:ph type="sldNum" sz="quarter" idx="17"/>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6E7DB6B0-1C40-40BB-A338-693597C0711F}" type="slidenum">
              <a:rPr lang="en-MY"/>
              <a:pPr>
                <a:defRPr/>
              </a:pPr>
              <a:t>‹#›</a:t>
            </a:fld>
            <a:endParaRPr lang="en-MY"/>
          </a:p>
        </p:txBody>
      </p:sp>
    </p:spTree>
    <p:extLst>
      <p:ext uri="{BB962C8B-B14F-4D97-AF65-F5344CB8AC3E}">
        <p14:creationId xmlns:p14="http://schemas.microsoft.com/office/powerpoint/2010/main" xmlns="" val="436470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26C72-F830-4495-9244-49E33A608806}" type="datetime1">
              <a:rPr lang="en-MY" smtClean="0"/>
              <a:pPr/>
              <a:t>15/9/2015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1595607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2767A-FB38-4118-8544-A2B55436721B}" type="datetime1">
              <a:rPr lang="en-MY" smtClean="0"/>
              <a:pPr/>
              <a:t>15/9/2015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2449341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99110-6367-4AA5-9AAC-E3503109F0C9}" type="datetime1">
              <a:rPr lang="en-MY" smtClean="0"/>
              <a:pPr/>
              <a:t>15/9/2015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2919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0D077-D2B4-4095-B446-B159109E1ADF}" type="datetime1">
              <a:rPr lang="en-MY" smtClean="0"/>
              <a:pPr/>
              <a:t>15/9/2015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2589947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1054-EE23-4179-AA26-81DFA60C547A}" type="datetime1">
              <a:rPr lang="en-MY" smtClean="0"/>
              <a:pPr/>
              <a:t>15/9/2015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3799437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916404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4056391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26197312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1754227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9" name="Slide Number Placeholder 8"/>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92785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5"/>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30FFDFF8-4B28-4E82-A195-C921F17643FA}" type="datetime1">
              <a:rPr lang="en-MY" smtClean="0"/>
              <a:pPr>
                <a:defRPr/>
              </a:pPr>
              <a:t>15/9/2015</a:t>
            </a:fld>
            <a:endParaRPr lang="en-MY"/>
          </a:p>
        </p:txBody>
      </p:sp>
      <p:sp>
        <p:nvSpPr>
          <p:cNvPr id="8" name="Footer Placeholder 7"/>
          <p:cNvSpPr>
            <a:spLocks noGrp="1"/>
          </p:cNvSpPr>
          <p:nvPr>
            <p:ph type="ftr" sz="quarter" idx="16"/>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9" name="Slide Number Placeholder 8"/>
          <p:cNvSpPr>
            <a:spLocks noGrp="1"/>
          </p:cNvSpPr>
          <p:nvPr>
            <p:ph type="sldNum" sz="quarter" idx="17"/>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C5BEF7B9-BCA8-4A29-B7B6-89363F1E2B6C}" type="slidenum">
              <a:rPr lang="en-MY"/>
              <a:pPr>
                <a:defRPr/>
              </a:pPr>
              <a:t>‹#›</a:t>
            </a:fld>
            <a:endParaRPr lang="en-MY"/>
          </a:p>
        </p:txBody>
      </p:sp>
    </p:spTree>
    <p:extLst>
      <p:ext uri="{BB962C8B-B14F-4D97-AF65-F5344CB8AC3E}">
        <p14:creationId xmlns:p14="http://schemas.microsoft.com/office/powerpoint/2010/main" xmlns="" val="256408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5" name="Slide Number Placeholder 4"/>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3425671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4" name="Slide Number Placeholder 3"/>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37383592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328267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3839638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1923830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291080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4B77EFE7-42BA-4266-84D1-BA4BED7AD697}" type="datetime1">
              <a:rPr lang="en-MY" smtClean="0"/>
              <a:pPr>
                <a:defRPr/>
              </a:pPr>
              <a:t>15/9/2015</a:t>
            </a:fld>
            <a:endParaRPr lang="en-MY"/>
          </a:p>
        </p:txBody>
      </p:sp>
      <p:sp>
        <p:nvSpPr>
          <p:cNvPr id="4" name="Footer Placeholder 3"/>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5" name="Slide Number Placeholder 4"/>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8C0D8E17-DD2B-4CA0-BE7D-F30E0C37371F}" type="slidenum">
              <a:rPr lang="en-MY"/>
              <a:pPr>
                <a:defRPr/>
              </a:pPr>
              <a:t>‹#›</a:t>
            </a:fld>
            <a:endParaRPr lang="en-MY"/>
          </a:p>
        </p:txBody>
      </p:sp>
    </p:spTree>
    <p:extLst>
      <p:ext uri="{BB962C8B-B14F-4D97-AF65-F5344CB8AC3E}">
        <p14:creationId xmlns:p14="http://schemas.microsoft.com/office/powerpoint/2010/main" xmlns="" val="126173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843FAC24-4D4F-4237-A685-C4CC369CDCF6}" type="datetime1">
              <a:rPr lang="en-MY" smtClean="0"/>
              <a:pPr>
                <a:defRPr/>
              </a:pPr>
              <a:t>15/9/2015</a:t>
            </a:fld>
            <a:endParaRPr lang="en-MY"/>
          </a:p>
        </p:txBody>
      </p:sp>
      <p:sp>
        <p:nvSpPr>
          <p:cNvPr id="3" name="Footer Placeholder 2"/>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4" name="Slide Number Placeholder 3"/>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8DB9BBDF-982B-476C-8B6B-157873A75D9E}" type="slidenum">
              <a:rPr lang="en-MY"/>
              <a:pPr>
                <a:defRPr/>
              </a:pPr>
              <a:t>‹#›</a:t>
            </a:fld>
            <a:endParaRPr lang="en-MY"/>
          </a:p>
        </p:txBody>
      </p:sp>
    </p:spTree>
    <p:extLst>
      <p:ext uri="{BB962C8B-B14F-4D97-AF65-F5344CB8AC3E}">
        <p14:creationId xmlns:p14="http://schemas.microsoft.com/office/powerpoint/2010/main" xmlns="" val="365275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16864" y="1447800"/>
            <a:ext cx="39624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47C6917D-09D3-4FEB-9CC7-D1824B193C4F}" type="datetime1">
              <a:rPr lang="en-MY" smtClean="0"/>
              <a:pPr>
                <a:defRPr/>
              </a:pPr>
              <a:t>15/9/2015</a:t>
            </a:fld>
            <a:endParaRPr lang="en-MY"/>
          </a:p>
        </p:txBody>
      </p:sp>
      <p:sp>
        <p:nvSpPr>
          <p:cNvPr id="6" name="Footer Placeholder 5"/>
          <p:cNvSpPr>
            <a:spLocks noGrp="1"/>
          </p:cNvSpPr>
          <p:nvPr>
            <p:ph type="ftr" sz="quarter" idx="15"/>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7" name="Slide Number Placeholder 6"/>
          <p:cNvSpPr>
            <a:spLocks noGrp="1"/>
          </p:cNvSpPr>
          <p:nvPr>
            <p:ph type="sldNum" sz="quarter" idx="16"/>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8C743932-1983-4D35-B4C0-78745FD4A823}" type="slidenum">
              <a:rPr lang="en-MY"/>
              <a:pPr>
                <a:defRPr/>
              </a:pPr>
              <a:t>‹#›</a:t>
            </a:fld>
            <a:endParaRPr lang="en-MY"/>
          </a:p>
        </p:txBody>
      </p:sp>
    </p:spTree>
    <p:extLst>
      <p:ext uri="{BB962C8B-B14F-4D97-AF65-F5344CB8AC3E}">
        <p14:creationId xmlns:p14="http://schemas.microsoft.com/office/powerpoint/2010/main" xmlns="" val="254589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12800" y="1447800"/>
            <a:ext cx="39624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12800" y="2547891"/>
            <a:ext cx="39624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26786C56-134A-461A-B266-35DCECA19EE8}" type="datetime1">
              <a:rPr lang="en-MY" smtClean="0"/>
              <a:pPr>
                <a:defRPr/>
              </a:pPr>
              <a:t>15/9/2015</a:t>
            </a:fld>
            <a:endParaRPr lang="en-MY"/>
          </a:p>
        </p:txBody>
      </p:sp>
      <p:sp>
        <p:nvSpPr>
          <p:cNvPr id="7"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endParaRPr lang="en-MY"/>
          </a:p>
        </p:txBody>
      </p:sp>
      <p:sp>
        <p:nvSpPr>
          <p:cNvPr id="8"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Times New Roman" pitchFamily="18" charset="0"/>
              </a:defRPr>
            </a:lvl1pPr>
          </a:lstStyle>
          <a:p>
            <a:pPr>
              <a:defRPr/>
            </a:pPr>
            <a:fld id="{7160632F-6661-4502-B1F3-BAAD85AC9885}" type="slidenum">
              <a:rPr lang="en-MY"/>
              <a:pPr>
                <a:defRPr/>
              </a:pPr>
              <a:t>‹#›</a:t>
            </a:fld>
            <a:endParaRPr lang="en-MY"/>
          </a:p>
        </p:txBody>
      </p:sp>
    </p:spTree>
    <p:extLst>
      <p:ext uri="{BB962C8B-B14F-4D97-AF65-F5344CB8AC3E}">
        <p14:creationId xmlns:p14="http://schemas.microsoft.com/office/powerpoint/2010/main" xmlns="" val="172612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5122" name="Picture 6" descr="horizon.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rgbClr val="FFFFFF"/>
                </a:solidFill>
                <a:effectLst/>
                <a:latin typeface="Arial Narrow"/>
              </a:defRPr>
            </a:lvl1pPr>
          </a:lstStyle>
          <a:p>
            <a:pPr>
              <a:defRPr/>
            </a:pPr>
            <a:fld id="{14201423-79E9-4FE4-992A-A763203F5B2C}" type="datetime1">
              <a:rPr lang="en-MY" smtClean="0">
                <a:ea typeface="Gulim" pitchFamily="34" charset="-127"/>
              </a:rPr>
              <a:pPr>
                <a:defRPr/>
              </a:pPr>
              <a:t>15/9/2015</a:t>
            </a:fld>
            <a:endParaRPr lang="en-MY">
              <a:ea typeface="Gulim" pitchFamily="34" charset="-127"/>
            </a:endParaRPr>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rgbClr val="FFFFFF"/>
                </a:solidFill>
                <a:effectLst/>
                <a:latin typeface="Arial Narrow"/>
              </a:defRPr>
            </a:lvl1pPr>
          </a:lstStyle>
          <a:p>
            <a:pPr>
              <a:defRPr/>
            </a:pPr>
            <a:endParaRPr lang="en-MY">
              <a:ea typeface="Gulim" pitchFamily="34" charset="-127"/>
            </a:endParaRPr>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fontAlgn="auto">
              <a:spcBef>
                <a:spcPts val="0"/>
              </a:spcBef>
              <a:spcAft>
                <a:spcPts val="0"/>
              </a:spcAft>
              <a:defRPr sz="1100" baseline="0">
                <a:solidFill>
                  <a:srgbClr val="FFFFFF"/>
                </a:solidFill>
                <a:effectLst/>
                <a:latin typeface="Arial Narrow"/>
              </a:defRPr>
            </a:lvl1pPr>
          </a:lstStyle>
          <a:p>
            <a:pPr>
              <a:defRPr/>
            </a:pPr>
            <a:fld id="{186C9AF3-BE7B-4242-9F88-42B3674638D4}" type="slidenum">
              <a:rPr lang="en-MY">
                <a:ea typeface="Gulim" pitchFamily="34" charset="-127"/>
              </a:rPr>
              <a:pPr>
                <a:defRPr/>
              </a:pPr>
              <a:t>‹#›</a:t>
            </a:fld>
            <a:endParaRPr lang="en-MY">
              <a:ea typeface="Gulim" pitchFamily="34" charset="-127"/>
            </a:endParaRPr>
          </a:p>
        </p:txBody>
      </p:sp>
    </p:spTree>
    <p:extLst>
      <p:ext uri="{BB962C8B-B14F-4D97-AF65-F5344CB8AC3E}">
        <p14:creationId xmlns:p14="http://schemas.microsoft.com/office/powerpoint/2010/main" xmlns="" val="13537986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1"/>
          <p:cNvSpPr>
            <a:spLocks noGrp="1" noChangeArrowheads="1"/>
          </p:cNvSpPr>
          <p:nvPr>
            <p:ph type="title"/>
          </p:nvPr>
        </p:nvSpPr>
        <p:spPr bwMode="auto">
          <a:xfrm>
            <a:off x="1581151" y="128588"/>
            <a:ext cx="10464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22"/>
          <p:cNvSpPr>
            <a:spLocks noGrp="1" noChangeArrowheads="1"/>
          </p:cNvSpPr>
          <p:nvPr>
            <p:ph type="body" idx="1"/>
          </p:nvPr>
        </p:nvSpPr>
        <p:spPr bwMode="auto">
          <a:xfrm>
            <a:off x="1411818" y="1209675"/>
            <a:ext cx="9495367" cy="455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100" name="Rectangle 24"/>
          <p:cNvSpPr>
            <a:spLocks noGrp="1" noChangeArrowheads="1"/>
          </p:cNvSpPr>
          <p:nvPr>
            <p:ph type="ftr" sz="quarter" idx="3"/>
          </p:nvPr>
        </p:nvSpPr>
        <p:spPr bwMode="auto">
          <a:xfrm>
            <a:off x="237068" y="6365875"/>
            <a:ext cx="4629900" cy="315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600" b="1">
                <a:effectLst/>
                <a:latin typeface="+mn-lt"/>
                <a:ea typeface="Gulim" pitchFamily="2" charset="-127"/>
              </a:defRPr>
            </a:lvl1pPr>
          </a:lstStyle>
          <a:p>
            <a:pP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xmlns="" val="1870429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blinds/>
  </p:transition>
  <p:hf sldNum="0"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1"/>
          <p:cNvSpPr>
            <a:spLocks noGrp="1" noChangeArrowheads="1"/>
          </p:cNvSpPr>
          <p:nvPr>
            <p:ph type="title"/>
          </p:nvPr>
        </p:nvSpPr>
        <p:spPr bwMode="auto">
          <a:xfrm>
            <a:off x="1581151" y="128588"/>
            <a:ext cx="10464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22"/>
          <p:cNvSpPr>
            <a:spLocks noGrp="1" noChangeArrowheads="1"/>
          </p:cNvSpPr>
          <p:nvPr>
            <p:ph type="body" idx="1"/>
          </p:nvPr>
        </p:nvSpPr>
        <p:spPr bwMode="auto">
          <a:xfrm>
            <a:off x="1411818" y="1209675"/>
            <a:ext cx="9495367" cy="455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24"/>
          <p:cNvSpPr>
            <a:spLocks noGrp="1" noChangeArrowheads="1"/>
          </p:cNvSpPr>
          <p:nvPr>
            <p:ph type="ftr" sz="quarter" idx="3"/>
          </p:nvPr>
        </p:nvSpPr>
        <p:spPr bwMode="auto">
          <a:xfrm>
            <a:off x="237068" y="6365875"/>
            <a:ext cx="2595033"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600" b="1">
                <a:solidFill>
                  <a:srgbClr val="FFFFFF"/>
                </a:solidFill>
                <a:effectLst/>
                <a:latin typeface="+mn-lt"/>
                <a:ea typeface="Gulim" pitchFamily="2" charset="-127"/>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xmlns="" val="18343466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blinds/>
  </p:transition>
  <p:hf sldNum="0"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Verdana" pitchFamily="34" charset="0"/>
        </a:defRPr>
      </a:lvl2pPr>
      <a:lvl3pPr algn="l" rtl="0" eaLnBrk="0" fontAlgn="base" hangingPunct="0">
        <a:spcBef>
          <a:spcPct val="0"/>
        </a:spcBef>
        <a:spcAft>
          <a:spcPct val="0"/>
        </a:spcAft>
        <a:defRPr sz="2800" b="1">
          <a:solidFill>
            <a:schemeClr val="accent2"/>
          </a:solidFill>
          <a:latin typeface="Verdana" pitchFamily="34" charset="0"/>
        </a:defRPr>
      </a:lvl3pPr>
      <a:lvl4pPr algn="l" rtl="0" eaLnBrk="0" fontAlgn="base" hangingPunct="0">
        <a:spcBef>
          <a:spcPct val="0"/>
        </a:spcBef>
        <a:spcAft>
          <a:spcPct val="0"/>
        </a:spcAft>
        <a:defRPr sz="2800" b="1">
          <a:solidFill>
            <a:schemeClr val="accent2"/>
          </a:solidFill>
          <a:latin typeface="Verdana" pitchFamily="34" charset="0"/>
        </a:defRPr>
      </a:lvl4pPr>
      <a:lvl5pPr algn="l" rtl="0" eaLnBrk="0" fontAlgn="base" hangingPunct="0">
        <a:spcBef>
          <a:spcPct val="0"/>
        </a:spcBef>
        <a:spcAft>
          <a:spcPct val="0"/>
        </a:spcAft>
        <a:defRPr sz="2800" b="1">
          <a:solidFill>
            <a:schemeClr val="accent2"/>
          </a:solidFill>
          <a:latin typeface="Verdana" pitchFamily="34" charset="0"/>
        </a:defRPr>
      </a:lvl5pPr>
      <a:lvl6pPr marL="457200" algn="l" rtl="0" eaLnBrk="0" fontAlgn="base" hangingPunct="0">
        <a:spcBef>
          <a:spcPct val="0"/>
        </a:spcBef>
        <a:spcAft>
          <a:spcPct val="0"/>
        </a:spcAft>
        <a:defRPr sz="2800" b="1">
          <a:solidFill>
            <a:schemeClr val="accent2"/>
          </a:solidFill>
          <a:latin typeface="Verdana" pitchFamily="34" charset="0"/>
        </a:defRPr>
      </a:lvl6pPr>
      <a:lvl7pPr marL="914400" algn="l" rtl="0" eaLnBrk="0" fontAlgn="base" hangingPunct="0">
        <a:spcBef>
          <a:spcPct val="0"/>
        </a:spcBef>
        <a:spcAft>
          <a:spcPct val="0"/>
        </a:spcAft>
        <a:defRPr sz="2800" b="1">
          <a:solidFill>
            <a:schemeClr val="accent2"/>
          </a:solidFill>
          <a:latin typeface="Verdana" pitchFamily="34" charset="0"/>
        </a:defRPr>
      </a:lvl7pPr>
      <a:lvl8pPr marL="1371600" algn="l" rtl="0" eaLnBrk="0" fontAlgn="base" hangingPunct="0">
        <a:spcBef>
          <a:spcPct val="0"/>
        </a:spcBef>
        <a:spcAft>
          <a:spcPct val="0"/>
        </a:spcAft>
        <a:defRPr sz="2800" b="1">
          <a:solidFill>
            <a:schemeClr val="accent2"/>
          </a:solidFill>
          <a:latin typeface="Verdana" pitchFamily="34" charset="0"/>
        </a:defRPr>
      </a:lvl8pPr>
      <a:lvl9pPr marL="1828800" algn="l" rtl="0" eaLnBrk="0" fontAlgn="base" hangingPunct="0">
        <a:spcBef>
          <a:spcPct val="0"/>
        </a:spcBef>
        <a:spcAft>
          <a:spcPct val="0"/>
        </a:spcAft>
        <a:defRPr sz="2800" b="1">
          <a:solidFill>
            <a:schemeClr val="accent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F8FB0-721E-4255-9D4D-EFF88A67AAF1}" type="datetime1">
              <a:rPr lang="en-MY" smtClean="0"/>
              <a:pPr/>
              <a:t>15/9/2015</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3202E-738A-4AD3-92CC-32ECA4B33D1E}" type="slidenum">
              <a:rPr lang="en-MY" smtClean="0"/>
              <a:pPr/>
              <a:t>‹#›</a:t>
            </a:fld>
            <a:endParaRPr lang="en-MY"/>
          </a:p>
        </p:txBody>
      </p:sp>
    </p:spTree>
    <p:extLst>
      <p:ext uri="{BB962C8B-B14F-4D97-AF65-F5344CB8AC3E}">
        <p14:creationId xmlns:p14="http://schemas.microsoft.com/office/powerpoint/2010/main" xmlns="" val="324021650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A5199-C4F6-4AFB-B4EA-38D1D014BD6B}" type="datetimeFigureOut">
              <a:rPr lang="en-MY" smtClean="0">
                <a:solidFill>
                  <a:prstClr val="black">
                    <a:tint val="75000"/>
                  </a:prstClr>
                </a:solidFill>
              </a:rPr>
              <a:pPr/>
              <a:t>15/9/2015</a:t>
            </a:fld>
            <a:endParaRPr lang="en-M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54658-4C67-44B7-B17A-FC763FE0B965}"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28684060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2.jpeg"/><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diagramLayout" Target="../diagrams/layout16.xml"/><Relationship Id="rId7" Type="http://schemas.openxmlformats.org/officeDocument/2006/relationships/image" Target="../media/image24.png"/><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openxmlformats.org/officeDocument/2006/relationships/image" Target="../media/image23.jpe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UP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584" y="166583"/>
            <a:ext cx="11551744" cy="19647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843790" y="1794515"/>
            <a:ext cx="9069049" cy="1384995"/>
          </a:xfrm>
          <a:prstGeom prst="rect">
            <a:avLst/>
          </a:prstGeom>
        </p:spPr>
        <p:txBody>
          <a:bodyPr wrap="square">
            <a:spAutoFit/>
          </a:bodyPr>
          <a:lstStyle/>
          <a:p>
            <a:pPr algn="ctr"/>
            <a:r>
              <a:rPr lang="en-MY" sz="2800" b="1" dirty="0" smtClean="0">
                <a:solidFill>
                  <a:srgbClr val="FFFF00"/>
                </a:solidFill>
              </a:rPr>
              <a:t>SEMINAR INTERNASIONAL  PGSD KE-6</a:t>
            </a:r>
          </a:p>
          <a:p>
            <a:pPr algn="ctr"/>
            <a:r>
              <a:rPr lang="en-MY" sz="2800" b="1" dirty="0" err="1" smtClean="0">
                <a:solidFill>
                  <a:srgbClr val="FFFF00"/>
                </a:solidFill>
              </a:rPr>
              <a:t>Pengembangan</a:t>
            </a:r>
            <a:r>
              <a:rPr lang="en-MY" sz="2800" b="1" dirty="0" smtClean="0">
                <a:solidFill>
                  <a:srgbClr val="FFFF00"/>
                </a:solidFill>
              </a:rPr>
              <a:t> </a:t>
            </a:r>
            <a:r>
              <a:rPr lang="en-MY" sz="2800" b="1" dirty="0" err="1" smtClean="0">
                <a:solidFill>
                  <a:srgbClr val="FFFF00"/>
                </a:solidFill>
              </a:rPr>
              <a:t>Pedagogik</a:t>
            </a:r>
            <a:r>
              <a:rPr lang="en-MY" sz="2800" b="1" dirty="0" smtClean="0">
                <a:solidFill>
                  <a:srgbClr val="FFFF00"/>
                </a:solidFill>
              </a:rPr>
              <a:t> </a:t>
            </a:r>
            <a:r>
              <a:rPr lang="en-MY" sz="2800" b="1" dirty="0" err="1" smtClean="0">
                <a:solidFill>
                  <a:srgbClr val="FFFF00"/>
                </a:solidFill>
              </a:rPr>
              <a:t>dari</a:t>
            </a:r>
            <a:r>
              <a:rPr lang="en-MY" sz="2800" b="1" dirty="0" smtClean="0">
                <a:solidFill>
                  <a:srgbClr val="FFFF00"/>
                </a:solidFill>
              </a:rPr>
              <a:t> </a:t>
            </a:r>
            <a:r>
              <a:rPr lang="en-MY" sz="2800" b="1" dirty="0" err="1" smtClean="0">
                <a:solidFill>
                  <a:srgbClr val="FFFF00"/>
                </a:solidFill>
              </a:rPr>
              <a:t>Perspektif</a:t>
            </a:r>
            <a:r>
              <a:rPr lang="en-MY" sz="2800" b="1" dirty="0" smtClean="0">
                <a:solidFill>
                  <a:srgbClr val="FFFF00"/>
                </a:solidFill>
              </a:rPr>
              <a:t> </a:t>
            </a:r>
            <a:r>
              <a:rPr lang="en-MY" sz="2800" b="1" dirty="0" err="1" smtClean="0">
                <a:solidFill>
                  <a:srgbClr val="FFFF00"/>
                </a:solidFill>
              </a:rPr>
              <a:t>Pendidikan</a:t>
            </a:r>
            <a:r>
              <a:rPr lang="en-MY" sz="2800" b="1" dirty="0" smtClean="0">
                <a:solidFill>
                  <a:srgbClr val="FFFF00"/>
                </a:solidFill>
              </a:rPr>
              <a:t> Abad 21 </a:t>
            </a:r>
            <a:r>
              <a:rPr lang="en-MY" sz="2800" b="1" dirty="0" err="1" smtClean="0">
                <a:solidFill>
                  <a:srgbClr val="FFFF00"/>
                </a:solidFill>
              </a:rPr>
              <a:t>dan</a:t>
            </a:r>
            <a:r>
              <a:rPr lang="en-MY" sz="2800" b="1" dirty="0" smtClean="0">
                <a:solidFill>
                  <a:srgbClr val="FFFF00"/>
                </a:solidFill>
              </a:rPr>
              <a:t> </a:t>
            </a:r>
            <a:r>
              <a:rPr lang="en-MY" sz="2800" b="1" dirty="0" err="1" smtClean="0">
                <a:solidFill>
                  <a:srgbClr val="FFFF00"/>
                </a:solidFill>
              </a:rPr>
              <a:t>Kerja</a:t>
            </a:r>
            <a:r>
              <a:rPr lang="en-MY" sz="2800" b="1" dirty="0" smtClean="0">
                <a:solidFill>
                  <a:srgbClr val="FFFF00"/>
                </a:solidFill>
              </a:rPr>
              <a:t> </a:t>
            </a:r>
            <a:r>
              <a:rPr lang="en-MY" sz="2800" b="1" dirty="0" err="1" smtClean="0">
                <a:solidFill>
                  <a:srgbClr val="FFFF00"/>
                </a:solidFill>
              </a:rPr>
              <a:t>Sama</a:t>
            </a:r>
            <a:r>
              <a:rPr lang="en-MY" sz="2800" b="1" dirty="0" smtClean="0">
                <a:solidFill>
                  <a:srgbClr val="FFFF00"/>
                </a:solidFill>
              </a:rPr>
              <a:t> </a:t>
            </a:r>
            <a:r>
              <a:rPr lang="en-MY" sz="2800" b="1" dirty="0" err="1" smtClean="0">
                <a:solidFill>
                  <a:srgbClr val="FFFF00"/>
                </a:solidFill>
              </a:rPr>
              <a:t>Komunitas</a:t>
            </a:r>
            <a:r>
              <a:rPr lang="en-MY" sz="2800" b="1" dirty="0" smtClean="0">
                <a:solidFill>
                  <a:srgbClr val="FFFF00"/>
                </a:solidFill>
              </a:rPr>
              <a:t> </a:t>
            </a:r>
            <a:r>
              <a:rPr lang="en-MY" sz="2800" b="1" dirty="0" err="1" smtClean="0">
                <a:solidFill>
                  <a:srgbClr val="FFFF00"/>
                </a:solidFill>
              </a:rPr>
              <a:t>Pendidik</a:t>
            </a:r>
            <a:r>
              <a:rPr lang="en-MY" sz="2800" b="1" dirty="0" smtClean="0">
                <a:solidFill>
                  <a:srgbClr val="FFFF00"/>
                </a:solidFill>
              </a:rPr>
              <a:t> </a:t>
            </a:r>
            <a:r>
              <a:rPr lang="en-MY" sz="2800" b="1" dirty="0" err="1" smtClean="0">
                <a:solidFill>
                  <a:srgbClr val="FFFF00"/>
                </a:solidFill>
              </a:rPr>
              <a:t>Serantau</a:t>
            </a:r>
            <a:endParaRPr lang="en-MY" sz="2800" b="1" dirty="0">
              <a:solidFill>
                <a:srgbClr val="FFFF00"/>
              </a:solidFill>
            </a:endParaRPr>
          </a:p>
        </p:txBody>
      </p:sp>
      <p:sp>
        <p:nvSpPr>
          <p:cNvPr id="5" name="Rectangle 4"/>
          <p:cNvSpPr/>
          <p:nvPr/>
        </p:nvSpPr>
        <p:spPr>
          <a:xfrm>
            <a:off x="2043730" y="3400240"/>
            <a:ext cx="8669168"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THE GOLDEN ASEAN AGE </a:t>
            </a:r>
          </a:p>
          <a:p>
            <a:pPr algn="ctr"/>
            <a:r>
              <a:rPr lang="en-US" sz="5400" b="1" dirty="0" smtClean="0">
                <a:ln/>
                <a:solidFill>
                  <a:schemeClr val="accent4"/>
                </a:solidFill>
              </a:rPr>
              <a:t>FOR TEACHER DEVELOPMENT</a:t>
            </a:r>
            <a:endParaRPr lang="en-US" sz="5400" b="1" cap="none" spc="0" dirty="0">
              <a:ln/>
              <a:solidFill>
                <a:schemeClr val="accent4"/>
              </a:solidFill>
              <a:effectLst/>
            </a:endParaRPr>
          </a:p>
        </p:txBody>
      </p:sp>
      <p:sp>
        <p:nvSpPr>
          <p:cNvPr id="7" name="Rectangle 6"/>
          <p:cNvSpPr/>
          <p:nvPr/>
        </p:nvSpPr>
        <p:spPr>
          <a:xfrm>
            <a:off x="3717977" y="5177929"/>
            <a:ext cx="5320688"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rPr>
              <a:t>SHAIK ABDUL MALIK MOHAMED ISMAIL</a:t>
            </a:r>
          </a:p>
          <a:p>
            <a:pPr algn="ctr"/>
            <a:r>
              <a:rPr lang="en-US" sz="2400" b="1" cap="none" spc="0" dirty="0" smtClean="0">
                <a:ln/>
                <a:effectLst/>
              </a:rPr>
              <a:t>UNIVERSITI SAINS MALAYSIA</a:t>
            </a:r>
          </a:p>
          <a:p>
            <a:pPr algn="ctr"/>
            <a:r>
              <a:rPr lang="en-US" sz="2400" b="1" dirty="0" smtClean="0">
                <a:ln/>
              </a:rPr>
              <a:t>15 SEPTEMBER 2015</a:t>
            </a:r>
            <a:endParaRPr lang="en-US" sz="2400" b="1" cap="none" spc="0" dirty="0">
              <a:ln/>
              <a:effectLst/>
            </a:endParaRPr>
          </a:p>
        </p:txBody>
      </p:sp>
    </p:spTree>
    <p:extLst>
      <p:ext uri="{BB962C8B-B14F-4D97-AF65-F5344CB8AC3E}">
        <p14:creationId xmlns:p14="http://schemas.microsoft.com/office/powerpoint/2010/main" xmlns="" val="830437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5248"/>
            <a:ext cx="10515600" cy="5361715"/>
          </a:xfrm>
        </p:spPr>
        <p:txBody>
          <a:bodyPr/>
          <a:lstStyle/>
          <a:p>
            <a:pPr algn="just"/>
            <a:r>
              <a:rPr lang="en-US" b="1" dirty="0" smtClean="0">
                <a:solidFill>
                  <a:srgbClr val="FFFF00"/>
                </a:solidFill>
              </a:rPr>
              <a:t>SUBSEQUENTLY:</a:t>
            </a:r>
            <a:endParaRPr lang="en-MY" b="1" dirty="0" smtClean="0">
              <a:solidFill>
                <a:srgbClr val="FFFF00"/>
              </a:solidFill>
            </a:endParaRPr>
          </a:p>
          <a:p>
            <a:pPr algn="just"/>
            <a:r>
              <a:rPr lang="en-MY" b="1" dirty="0" smtClean="0">
                <a:solidFill>
                  <a:srgbClr val="FFFF00"/>
                </a:solidFill>
              </a:rPr>
              <a:t>Enactment of AEC is expected to be the first strategic step for ASEAN countries in building the framework of strengthening the character and quality of education to the ‘Golden Generation’</a:t>
            </a:r>
          </a:p>
          <a:p>
            <a:pPr algn="just"/>
            <a:r>
              <a:rPr lang="en-MY" b="1" dirty="0" smtClean="0">
                <a:solidFill>
                  <a:srgbClr val="FFFF00"/>
                </a:solidFill>
              </a:rPr>
              <a:t>This is the dream of all the countries in the region particularly Indonesia, Malaysia, Thailand, and Philippines</a:t>
            </a:r>
          </a:p>
          <a:p>
            <a:endParaRPr lang="en-MY"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797417"/>
          </a:xfrm>
        </p:spPr>
        <p:txBody>
          <a:bodyPr/>
          <a:lstStyle/>
          <a:p>
            <a:r>
              <a:rPr lang="en-US" b="1" dirty="0" smtClean="0">
                <a:solidFill>
                  <a:srgbClr val="FFFF00"/>
                </a:solidFill>
              </a:rPr>
              <a:t>ASEAN Superior TEACHERS …</a:t>
            </a:r>
            <a:endParaRPr lang="en-MY" b="1" dirty="0">
              <a:solidFill>
                <a:srgbClr val="FFFF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2232435882"/>
              </p:ext>
            </p:extLst>
          </p:nvPr>
        </p:nvGraphicFramePr>
        <p:xfrm>
          <a:off x="812800" y="1600200"/>
          <a:ext cx="10566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773103" y="6304397"/>
            <a:ext cx="1149246" cy="369332"/>
          </a:xfrm>
          <a:prstGeom prst="rect">
            <a:avLst/>
          </a:prstGeom>
          <a:noFill/>
        </p:spPr>
        <p:txBody>
          <a:bodyPr wrap="square" rtlCol="0">
            <a:spAutoFit/>
          </a:bodyPr>
          <a:lstStyle/>
          <a:p>
            <a:r>
              <a:rPr lang="en-US" dirty="0" smtClean="0"/>
              <a:t>SA MALIK</a:t>
            </a:r>
            <a:endParaRPr lang="en-MY" dirty="0"/>
          </a:p>
        </p:txBody>
      </p:sp>
    </p:spTree>
    <p:extLst>
      <p:ext uri="{BB962C8B-B14F-4D97-AF65-F5344CB8AC3E}">
        <p14:creationId xmlns:p14="http://schemas.microsoft.com/office/powerpoint/2010/main" xmlns="" val="3116301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0A53711B-D7AC-4A5C-94DA-15BCE377A6E7}"/>
                                            </p:graphicEl>
                                          </p:spTgt>
                                        </p:tgtEl>
                                        <p:attrNameLst>
                                          <p:attrName>style.visibility</p:attrName>
                                        </p:attrNameLst>
                                      </p:cBhvr>
                                      <p:to>
                                        <p:strVal val="visible"/>
                                      </p:to>
                                    </p:set>
                                    <p:anim calcmode="lin" valueType="num">
                                      <p:cBhvr>
                                        <p:cTn id="7" dur="500" fill="hold"/>
                                        <p:tgtEl>
                                          <p:spTgt spid="4">
                                            <p:graphicEl>
                                              <a:dgm id="{0A53711B-D7AC-4A5C-94DA-15BCE377A6E7}"/>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0A53711B-D7AC-4A5C-94DA-15BCE377A6E7}"/>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0A53711B-D7AC-4A5C-94DA-15BCE377A6E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019E9A38-EDFA-4E5D-984F-0EE7767E626F}"/>
                                            </p:graphicEl>
                                          </p:spTgt>
                                        </p:tgtEl>
                                        <p:attrNameLst>
                                          <p:attrName>style.visibility</p:attrName>
                                        </p:attrNameLst>
                                      </p:cBhvr>
                                      <p:to>
                                        <p:strVal val="visible"/>
                                      </p:to>
                                    </p:set>
                                    <p:anim calcmode="lin" valueType="num">
                                      <p:cBhvr>
                                        <p:cTn id="14" dur="500" fill="hold"/>
                                        <p:tgtEl>
                                          <p:spTgt spid="4">
                                            <p:graphicEl>
                                              <a:dgm id="{019E9A38-EDFA-4E5D-984F-0EE7767E626F}"/>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019E9A38-EDFA-4E5D-984F-0EE7767E626F}"/>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019E9A38-EDFA-4E5D-984F-0EE7767E62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776" y="1453845"/>
            <a:ext cx="8903783" cy="1754326"/>
          </a:xfrm>
          <a:prstGeom prst="rect">
            <a:avLst/>
          </a:prstGeom>
          <a:noFill/>
        </p:spPr>
        <p:txBody>
          <a:bodyPr wrap="none" lIns="91440" tIns="45720" rIns="91440" bIns="45720">
            <a:spAutoFit/>
          </a:bodyPr>
          <a:lstStyle/>
          <a:p>
            <a:pPr algn="ctr"/>
            <a:r>
              <a:rPr lang="en-US" sz="5400" b="1" cap="none" spc="0" dirty="0" smtClean="0">
                <a:ln w="0"/>
                <a:solidFill>
                  <a:srgbClr val="FFFF00"/>
                </a:solidFill>
                <a:effectLst>
                  <a:outerShdw blurRad="38100" dist="19050" dir="2700000" algn="tl" rotWithShape="0">
                    <a:schemeClr val="dk1">
                      <a:alpha val="40000"/>
                    </a:schemeClr>
                  </a:outerShdw>
                </a:effectLst>
              </a:rPr>
              <a:t>IN SHORT THIS IS AN ISSUE OF </a:t>
            </a:r>
          </a:p>
          <a:p>
            <a:pPr algn="ctr"/>
            <a:r>
              <a:rPr lang="en-US" sz="5400" b="1" cap="none" spc="0" dirty="0" smtClean="0">
                <a:ln w="0"/>
                <a:solidFill>
                  <a:srgbClr val="FFFF00"/>
                </a:solidFill>
                <a:effectLst>
                  <a:outerShdw blurRad="38100" dist="19050" dir="2700000" algn="tl" rotWithShape="0">
                    <a:schemeClr val="dk1">
                      <a:alpha val="40000"/>
                    </a:schemeClr>
                  </a:outerShdw>
                </a:effectLst>
              </a:rPr>
              <a:t>PROFESSIONALISM …</a:t>
            </a:r>
            <a:endParaRPr lang="en-US" sz="5400" b="1" cap="none" spc="0" dirty="0">
              <a:ln w="0"/>
              <a:solidFill>
                <a:srgbClr val="FFFF00"/>
              </a:solidFill>
              <a:effectLst>
                <a:outerShdw blurRad="38100" dist="19050" dir="2700000" algn="tl" rotWithShape="0">
                  <a:schemeClr val="dk1">
                    <a:alpha val="40000"/>
                  </a:schemeClr>
                </a:outerShdw>
              </a:effectLst>
            </a:endParaRPr>
          </a:p>
        </p:txBody>
      </p:sp>
      <p:sp>
        <p:nvSpPr>
          <p:cNvPr id="5" name="TextBox 4"/>
          <p:cNvSpPr txBox="1"/>
          <p:nvPr/>
        </p:nvSpPr>
        <p:spPr>
          <a:xfrm>
            <a:off x="10773103" y="6304397"/>
            <a:ext cx="1149246" cy="369332"/>
          </a:xfrm>
          <a:prstGeom prst="rect">
            <a:avLst/>
          </a:prstGeom>
          <a:noFill/>
        </p:spPr>
        <p:txBody>
          <a:bodyPr wrap="square" rtlCol="0">
            <a:spAutoFit/>
          </a:bodyPr>
          <a:lstStyle/>
          <a:p>
            <a:r>
              <a:rPr lang="en-US" dirty="0" smtClean="0"/>
              <a:t>SA MALIK</a:t>
            </a:r>
            <a:endParaRPr lang="en-MY" dirty="0"/>
          </a:p>
        </p:txBody>
      </p:sp>
    </p:spTree>
    <p:extLst>
      <p:ext uri="{BB962C8B-B14F-4D97-AF65-F5344CB8AC3E}">
        <p14:creationId xmlns:p14="http://schemas.microsoft.com/office/powerpoint/2010/main" xmlns="" val="164084800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rantchat.org/wp-content/uploads/2014/09/ProfessionalCircl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3344" y="1623848"/>
            <a:ext cx="5259094" cy="46981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a:spLocks noGrp="1" noChangeArrowheads="1"/>
          </p:cNvSpPr>
          <p:nvPr>
            <p:ph type="title"/>
          </p:nvPr>
        </p:nvSpPr>
        <p:spPr/>
        <p:txBody>
          <a:bodyPr/>
          <a:lstStyle/>
          <a:p>
            <a:r>
              <a:rPr lang="en-US" altLang="en-US" dirty="0" smtClean="0">
                <a:solidFill>
                  <a:srgbClr val="FFFF00"/>
                </a:solidFill>
              </a:rPr>
              <a:t>CHARACTERISTICS OF PROFESSIONALISM ….</a:t>
            </a:r>
          </a:p>
        </p:txBody>
      </p:sp>
      <p:graphicFrame>
        <p:nvGraphicFramePr>
          <p:cNvPr id="4" name="Diagram 3"/>
          <p:cNvGraphicFramePr/>
          <p:nvPr>
            <p:extLst>
              <p:ext uri="{D42A27DB-BD31-4B8C-83A1-F6EECF244321}">
                <p14:modId xmlns:p14="http://schemas.microsoft.com/office/powerpoint/2010/main" xmlns="" val="1417877181"/>
              </p:ext>
            </p:extLst>
          </p:nvPr>
        </p:nvGraphicFramePr>
        <p:xfrm>
          <a:off x="6136290" y="1623848"/>
          <a:ext cx="5046717" cy="347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452538" y="6304397"/>
            <a:ext cx="1469811" cy="369332"/>
          </a:xfrm>
          <a:prstGeom prst="rect">
            <a:avLst/>
          </a:prstGeom>
          <a:noFill/>
        </p:spPr>
        <p:txBody>
          <a:bodyPr wrap="square" rtlCol="0">
            <a:spAutoFit/>
          </a:bodyPr>
          <a:lstStyle/>
          <a:p>
            <a:r>
              <a:rPr lang="en-US" dirty="0" smtClean="0"/>
              <a:t>SA MALIK</a:t>
            </a:r>
            <a:endParaRPr lang="en-MY" dirty="0"/>
          </a:p>
        </p:txBody>
      </p:sp>
    </p:spTree>
    <p:extLst>
      <p:ext uri="{BB962C8B-B14F-4D97-AF65-F5344CB8AC3E}">
        <p14:creationId xmlns:p14="http://schemas.microsoft.com/office/powerpoint/2010/main" xmlns="" val="1651299213"/>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AAEE8976-2CE0-444E-B17B-58ED1BD34811}"/>
                                            </p:graphicEl>
                                          </p:spTgt>
                                        </p:tgtEl>
                                        <p:attrNameLst>
                                          <p:attrName>style.visibility</p:attrName>
                                        </p:attrNameLst>
                                      </p:cBhvr>
                                      <p:to>
                                        <p:strVal val="visible"/>
                                      </p:to>
                                    </p:set>
                                    <p:anim calcmode="lin" valueType="num">
                                      <p:cBhvr>
                                        <p:cTn id="7" dur="500" fill="hold"/>
                                        <p:tgtEl>
                                          <p:spTgt spid="4">
                                            <p:graphicEl>
                                              <a:dgm id="{AAEE8976-2CE0-444E-B17B-58ED1BD34811}"/>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AAEE8976-2CE0-444E-B17B-58ED1BD34811}"/>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AAEE8976-2CE0-444E-B17B-58ED1BD3481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FA35455E-378E-4F71-BD83-99C2095289A1}"/>
                                            </p:graphicEl>
                                          </p:spTgt>
                                        </p:tgtEl>
                                        <p:attrNameLst>
                                          <p:attrName>style.visibility</p:attrName>
                                        </p:attrNameLst>
                                      </p:cBhvr>
                                      <p:to>
                                        <p:strVal val="visible"/>
                                      </p:to>
                                    </p:set>
                                    <p:anim calcmode="lin" valueType="num">
                                      <p:cBhvr>
                                        <p:cTn id="14" dur="500" fill="hold"/>
                                        <p:tgtEl>
                                          <p:spTgt spid="4">
                                            <p:graphicEl>
                                              <a:dgm id="{FA35455E-378E-4F71-BD83-99C2095289A1}"/>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FA35455E-378E-4F71-BD83-99C2095289A1}"/>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FA35455E-378E-4F71-BD83-99C2095289A1}"/>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77D65A69-A081-4A4C-8499-733AD0979ECF}"/>
                                            </p:graphicEl>
                                          </p:spTgt>
                                        </p:tgtEl>
                                        <p:attrNameLst>
                                          <p:attrName>style.visibility</p:attrName>
                                        </p:attrNameLst>
                                      </p:cBhvr>
                                      <p:to>
                                        <p:strVal val="visible"/>
                                      </p:to>
                                    </p:set>
                                    <p:anim calcmode="lin" valueType="num">
                                      <p:cBhvr>
                                        <p:cTn id="19" dur="500" fill="hold"/>
                                        <p:tgtEl>
                                          <p:spTgt spid="4">
                                            <p:graphicEl>
                                              <a:dgm id="{77D65A69-A081-4A4C-8499-733AD0979ECF}"/>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77D65A69-A081-4A4C-8499-733AD0979ECF}"/>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77D65A69-A081-4A4C-8499-733AD0979EC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99531533-6E33-4903-954E-BC53940D7638}"/>
                                            </p:graphicEl>
                                          </p:spTgt>
                                        </p:tgtEl>
                                        <p:attrNameLst>
                                          <p:attrName>style.visibility</p:attrName>
                                        </p:attrNameLst>
                                      </p:cBhvr>
                                      <p:to>
                                        <p:strVal val="visible"/>
                                      </p:to>
                                    </p:set>
                                    <p:anim calcmode="lin" valueType="num">
                                      <p:cBhvr>
                                        <p:cTn id="26" dur="500" fill="hold"/>
                                        <p:tgtEl>
                                          <p:spTgt spid="4">
                                            <p:graphicEl>
                                              <a:dgm id="{99531533-6E33-4903-954E-BC53940D7638}"/>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99531533-6E33-4903-954E-BC53940D7638}"/>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99531533-6E33-4903-954E-BC53940D7638}"/>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graphicEl>
                                              <a:dgm id="{31795A0C-0DDA-4726-AF63-0E54CB587C2C}"/>
                                            </p:graphicEl>
                                          </p:spTgt>
                                        </p:tgtEl>
                                        <p:attrNameLst>
                                          <p:attrName>style.visibility</p:attrName>
                                        </p:attrNameLst>
                                      </p:cBhvr>
                                      <p:to>
                                        <p:strVal val="visible"/>
                                      </p:to>
                                    </p:set>
                                    <p:anim calcmode="lin" valueType="num">
                                      <p:cBhvr>
                                        <p:cTn id="31" dur="500" fill="hold"/>
                                        <p:tgtEl>
                                          <p:spTgt spid="4">
                                            <p:graphicEl>
                                              <a:dgm id="{31795A0C-0DDA-4726-AF63-0E54CB587C2C}"/>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31795A0C-0DDA-4726-AF63-0E54CB587C2C}"/>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31795A0C-0DDA-4726-AF63-0E54CB587C2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graphicEl>
                                              <a:dgm id="{F0F74338-AD25-412C-B0B6-06AA7AEF1EE6}"/>
                                            </p:graphicEl>
                                          </p:spTgt>
                                        </p:tgtEl>
                                        <p:attrNameLst>
                                          <p:attrName>style.visibility</p:attrName>
                                        </p:attrNameLst>
                                      </p:cBhvr>
                                      <p:to>
                                        <p:strVal val="visible"/>
                                      </p:to>
                                    </p:set>
                                    <p:anim calcmode="lin" valueType="num">
                                      <p:cBhvr>
                                        <p:cTn id="38" dur="500" fill="hold"/>
                                        <p:tgtEl>
                                          <p:spTgt spid="4">
                                            <p:graphicEl>
                                              <a:dgm id="{F0F74338-AD25-412C-B0B6-06AA7AEF1EE6}"/>
                                            </p:graphicEl>
                                          </p:spTgt>
                                        </p:tgtEl>
                                        <p:attrNameLst>
                                          <p:attrName>ppt_w</p:attrName>
                                        </p:attrNameLst>
                                      </p:cBhvr>
                                      <p:tavLst>
                                        <p:tav tm="0">
                                          <p:val>
                                            <p:fltVal val="0"/>
                                          </p:val>
                                        </p:tav>
                                        <p:tav tm="100000">
                                          <p:val>
                                            <p:strVal val="#ppt_w"/>
                                          </p:val>
                                        </p:tav>
                                      </p:tavLst>
                                    </p:anim>
                                    <p:anim calcmode="lin" valueType="num">
                                      <p:cBhvr>
                                        <p:cTn id="39" dur="500" fill="hold"/>
                                        <p:tgtEl>
                                          <p:spTgt spid="4">
                                            <p:graphicEl>
                                              <a:dgm id="{F0F74338-AD25-412C-B0B6-06AA7AEF1EE6}"/>
                                            </p:graphicEl>
                                          </p:spTgt>
                                        </p:tgtEl>
                                        <p:attrNameLst>
                                          <p:attrName>ppt_h</p:attrName>
                                        </p:attrNameLst>
                                      </p:cBhvr>
                                      <p:tavLst>
                                        <p:tav tm="0">
                                          <p:val>
                                            <p:fltVal val="0"/>
                                          </p:val>
                                        </p:tav>
                                        <p:tav tm="100000">
                                          <p:val>
                                            <p:strVal val="#ppt_h"/>
                                          </p:val>
                                        </p:tav>
                                      </p:tavLst>
                                    </p:anim>
                                    <p:animEffect transition="in" filter="fade">
                                      <p:cBhvr>
                                        <p:cTn id="40" dur="500"/>
                                        <p:tgtEl>
                                          <p:spTgt spid="4">
                                            <p:graphicEl>
                                              <a:dgm id="{F0F74338-AD25-412C-B0B6-06AA7AEF1EE6}"/>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graphicEl>
                                              <a:dgm id="{DED5C57F-9308-410E-BE49-57CAE60F82AE}"/>
                                            </p:graphicEl>
                                          </p:spTgt>
                                        </p:tgtEl>
                                        <p:attrNameLst>
                                          <p:attrName>style.visibility</p:attrName>
                                        </p:attrNameLst>
                                      </p:cBhvr>
                                      <p:to>
                                        <p:strVal val="visible"/>
                                      </p:to>
                                    </p:set>
                                    <p:anim calcmode="lin" valueType="num">
                                      <p:cBhvr>
                                        <p:cTn id="43" dur="500" fill="hold"/>
                                        <p:tgtEl>
                                          <p:spTgt spid="4">
                                            <p:graphicEl>
                                              <a:dgm id="{DED5C57F-9308-410E-BE49-57CAE60F82AE}"/>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DED5C57F-9308-410E-BE49-57CAE60F82AE}"/>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DED5C57F-9308-410E-BE49-57CAE60F82A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050"/>
                                        </p:tgtEl>
                                        <p:attrNameLst>
                                          <p:attrName>style.visibility</p:attrName>
                                        </p:attrNameLst>
                                      </p:cBhvr>
                                      <p:to>
                                        <p:strVal val="visible"/>
                                      </p:to>
                                    </p:set>
                                    <p:anim calcmode="lin" valueType="num">
                                      <p:cBhvr>
                                        <p:cTn id="50" dur="500" fill="hold"/>
                                        <p:tgtEl>
                                          <p:spTgt spid="2050"/>
                                        </p:tgtEl>
                                        <p:attrNameLst>
                                          <p:attrName>ppt_w</p:attrName>
                                        </p:attrNameLst>
                                      </p:cBhvr>
                                      <p:tavLst>
                                        <p:tav tm="0">
                                          <p:val>
                                            <p:fltVal val="0"/>
                                          </p:val>
                                        </p:tav>
                                        <p:tav tm="100000">
                                          <p:val>
                                            <p:strVal val="#ppt_w"/>
                                          </p:val>
                                        </p:tav>
                                      </p:tavLst>
                                    </p:anim>
                                    <p:anim calcmode="lin" valueType="num">
                                      <p:cBhvr>
                                        <p:cTn id="51" dur="500" fill="hold"/>
                                        <p:tgtEl>
                                          <p:spTgt spid="2050"/>
                                        </p:tgtEl>
                                        <p:attrNameLst>
                                          <p:attrName>ppt_h</p:attrName>
                                        </p:attrNameLst>
                                      </p:cBhvr>
                                      <p:tavLst>
                                        <p:tav tm="0">
                                          <p:val>
                                            <p:fltVal val="0"/>
                                          </p:val>
                                        </p:tav>
                                        <p:tav tm="100000">
                                          <p:val>
                                            <p:strVal val="#ppt_h"/>
                                          </p:val>
                                        </p:tav>
                                      </p:tavLst>
                                    </p:anim>
                                    <p:animEffect transition="in" filter="fade">
                                      <p:cBhvr>
                                        <p:cTn id="5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897079" y="128588"/>
            <a:ext cx="7848600" cy="609600"/>
          </a:xfrm>
        </p:spPr>
        <p:txBody>
          <a:bodyPr/>
          <a:lstStyle/>
          <a:p>
            <a:r>
              <a:rPr lang="en-US" altLang="en-US" dirty="0" smtClean="0">
                <a:solidFill>
                  <a:srgbClr val="FFFF00"/>
                </a:solidFill>
              </a:rPr>
              <a:t>LACK OF PROFESSIONALISM ….</a:t>
            </a:r>
          </a:p>
        </p:txBody>
      </p:sp>
      <p:graphicFrame>
        <p:nvGraphicFramePr>
          <p:cNvPr id="6" name="Diagram 5"/>
          <p:cNvGraphicFramePr/>
          <p:nvPr>
            <p:extLst>
              <p:ext uri="{D42A27DB-BD31-4B8C-83A1-F6EECF244321}">
                <p14:modId xmlns:p14="http://schemas.microsoft.com/office/powerpoint/2010/main" xmlns="" val="2999909641"/>
              </p:ext>
            </p:extLst>
          </p:nvPr>
        </p:nvGraphicFramePr>
        <p:xfrm>
          <a:off x="562304" y="1045441"/>
          <a:ext cx="5665075" cy="564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8" name="Picture 6" descr="https://encrypted-tbn0.gstatic.com/images?q=tbn:ANd9GcQj-QCAMQHhJimkbmkfEs3p9vW0bd6XNFphFHLWssfGez6ohwAW"/>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26166" y="2279542"/>
            <a:ext cx="3263462"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152382374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wheel(1)">
                                      <p:cBhvr>
                                        <p:cTn id="14" dur="2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897079" y="128588"/>
            <a:ext cx="7848600" cy="609600"/>
          </a:xfrm>
        </p:spPr>
        <p:txBody>
          <a:bodyPr/>
          <a:lstStyle/>
          <a:p>
            <a:r>
              <a:rPr lang="en-US" altLang="en-US" dirty="0" smtClean="0">
                <a:solidFill>
                  <a:srgbClr val="FFFF00"/>
                </a:solidFill>
              </a:rPr>
              <a:t>PROFESSIONALISM IS ….</a:t>
            </a:r>
          </a:p>
        </p:txBody>
      </p:sp>
      <p:graphicFrame>
        <p:nvGraphicFramePr>
          <p:cNvPr id="2" name="Diagram 1"/>
          <p:cNvGraphicFramePr/>
          <p:nvPr>
            <p:extLst>
              <p:ext uri="{D42A27DB-BD31-4B8C-83A1-F6EECF244321}">
                <p14:modId xmlns:p14="http://schemas.microsoft.com/office/powerpoint/2010/main" xmlns="" val="425588771"/>
              </p:ext>
            </p:extLst>
          </p:nvPr>
        </p:nvGraphicFramePr>
        <p:xfrm>
          <a:off x="5554717" y="738188"/>
          <a:ext cx="3379076" cy="5297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pic>
        <p:nvPicPr>
          <p:cNvPr id="3074" name="Picture 2" descr="Image result for professionalis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1602" y="2391102"/>
            <a:ext cx="4035223" cy="2259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35264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A8EC804F-F9AA-4269-AB02-4A94CCFC3ACE}"/>
                                            </p:graphicEl>
                                          </p:spTgt>
                                        </p:tgtEl>
                                        <p:attrNameLst>
                                          <p:attrName>style.visibility</p:attrName>
                                        </p:attrNameLst>
                                      </p:cBhvr>
                                      <p:to>
                                        <p:strVal val="visible"/>
                                      </p:to>
                                    </p:set>
                                    <p:anim calcmode="lin" valueType="num">
                                      <p:cBhvr>
                                        <p:cTn id="7" dur="500" fill="hold"/>
                                        <p:tgtEl>
                                          <p:spTgt spid="2">
                                            <p:graphicEl>
                                              <a:dgm id="{A8EC804F-F9AA-4269-AB02-4A94CCFC3ACE}"/>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A8EC804F-F9AA-4269-AB02-4A94CCFC3ACE}"/>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A8EC804F-F9AA-4269-AB02-4A94CCFC3AC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989A2A9E-B0F5-4371-9020-5C9950A34ED6}"/>
                                            </p:graphicEl>
                                          </p:spTgt>
                                        </p:tgtEl>
                                        <p:attrNameLst>
                                          <p:attrName>style.visibility</p:attrName>
                                        </p:attrNameLst>
                                      </p:cBhvr>
                                      <p:to>
                                        <p:strVal val="visible"/>
                                      </p:to>
                                    </p:set>
                                    <p:anim calcmode="lin" valueType="num">
                                      <p:cBhvr>
                                        <p:cTn id="14" dur="500" fill="hold"/>
                                        <p:tgtEl>
                                          <p:spTgt spid="2">
                                            <p:graphicEl>
                                              <a:dgm id="{989A2A9E-B0F5-4371-9020-5C9950A34ED6}"/>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989A2A9E-B0F5-4371-9020-5C9950A34ED6}"/>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989A2A9E-B0F5-4371-9020-5C9950A34ED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97023C7C-2BF4-45A2-BF5F-BC3526E5AF4C}"/>
                                            </p:graphicEl>
                                          </p:spTgt>
                                        </p:tgtEl>
                                        <p:attrNameLst>
                                          <p:attrName>style.visibility</p:attrName>
                                        </p:attrNameLst>
                                      </p:cBhvr>
                                      <p:to>
                                        <p:strVal val="visible"/>
                                      </p:to>
                                    </p:set>
                                    <p:anim calcmode="lin" valueType="num">
                                      <p:cBhvr>
                                        <p:cTn id="21" dur="500" fill="hold"/>
                                        <p:tgtEl>
                                          <p:spTgt spid="2">
                                            <p:graphicEl>
                                              <a:dgm id="{97023C7C-2BF4-45A2-BF5F-BC3526E5AF4C}"/>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97023C7C-2BF4-45A2-BF5F-BC3526E5AF4C}"/>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97023C7C-2BF4-45A2-BF5F-BC3526E5AF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649413" y="128588"/>
            <a:ext cx="8909050" cy="609600"/>
          </a:xfrm>
        </p:spPr>
        <p:txBody>
          <a:bodyPr/>
          <a:lstStyle/>
          <a:p>
            <a:r>
              <a:rPr lang="en-MY" altLang="en-US" sz="2000" dirty="0">
                <a:solidFill>
                  <a:srgbClr val="FFFF00"/>
                </a:solidFill>
              </a:rPr>
              <a:t>PROFESSIONS, PROFESSIONALS AND PROFESSIONALISM …</a:t>
            </a:r>
          </a:p>
        </p:txBody>
      </p:sp>
      <p:graphicFrame>
        <p:nvGraphicFramePr>
          <p:cNvPr id="5" name="Diagram 4"/>
          <p:cNvGraphicFramePr/>
          <p:nvPr>
            <p:extLst/>
          </p:nvPr>
        </p:nvGraphicFramePr>
        <p:xfrm>
          <a:off x="1965434" y="1135117"/>
          <a:ext cx="4666594" cy="450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9396" name="Picture 2" descr="http://t0.gstatic.com/images?q=tbn:ANd9GcT1h8i0USz7PEZJsakVhcimtV0r_eIBFauS5s44KJddOzgaOrsHe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78651" y="987426"/>
            <a:ext cx="3673475" cy="312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0578663" y="6320163"/>
            <a:ext cx="1613338" cy="369332"/>
          </a:xfrm>
          <a:prstGeom prst="rect">
            <a:avLst/>
          </a:prstGeom>
          <a:noFill/>
        </p:spPr>
        <p:txBody>
          <a:bodyPr wrap="square" rtlCol="0">
            <a:spAutoFit/>
          </a:bodyPr>
          <a:lstStyle/>
          <a:p>
            <a:r>
              <a:rPr lang="en-US" b="1" dirty="0">
                <a:solidFill>
                  <a:srgbClr val="4D4D4D"/>
                </a:solidFill>
              </a:rPr>
              <a:t>SA MALIK</a:t>
            </a:r>
            <a:endParaRPr lang="en-MY" b="1" dirty="0">
              <a:solidFill>
                <a:srgbClr val="4D4D4D"/>
              </a:solidFill>
            </a:endParaRPr>
          </a:p>
        </p:txBody>
      </p:sp>
    </p:spTree>
    <p:extLst>
      <p:ext uri="{BB962C8B-B14F-4D97-AF65-F5344CB8AC3E}">
        <p14:creationId xmlns:p14="http://schemas.microsoft.com/office/powerpoint/2010/main" xmlns="" val="47411428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924CCE94-3785-47B0-9D80-AD5DB1622591}"/>
                                            </p:graphicEl>
                                          </p:spTgt>
                                        </p:tgtEl>
                                        <p:attrNameLst>
                                          <p:attrName>style.visibility</p:attrName>
                                        </p:attrNameLst>
                                      </p:cBhvr>
                                      <p:to>
                                        <p:strVal val="visible"/>
                                      </p:to>
                                    </p:set>
                                    <p:anim calcmode="lin" valueType="num">
                                      <p:cBhvr>
                                        <p:cTn id="7" dur="500" fill="hold"/>
                                        <p:tgtEl>
                                          <p:spTgt spid="5">
                                            <p:graphicEl>
                                              <a:dgm id="{924CCE94-3785-47B0-9D80-AD5DB1622591}"/>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924CCE94-3785-47B0-9D80-AD5DB1622591}"/>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924CCE94-3785-47B0-9D80-AD5DB162259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FFB1241F-1F81-42F5-BCAC-1E749ABEFC3D}"/>
                                            </p:graphicEl>
                                          </p:spTgt>
                                        </p:tgtEl>
                                        <p:attrNameLst>
                                          <p:attrName>style.visibility</p:attrName>
                                        </p:attrNameLst>
                                      </p:cBhvr>
                                      <p:to>
                                        <p:strVal val="visible"/>
                                      </p:to>
                                    </p:set>
                                    <p:anim calcmode="lin" valueType="num">
                                      <p:cBhvr>
                                        <p:cTn id="14" dur="500" fill="hold"/>
                                        <p:tgtEl>
                                          <p:spTgt spid="5">
                                            <p:graphicEl>
                                              <a:dgm id="{FFB1241F-1F81-42F5-BCAC-1E749ABEFC3D}"/>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FFB1241F-1F81-42F5-BCAC-1E749ABEFC3D}"/>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FFB1241F-1F81-42F5-BCAC-1E749ABEFC3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CE8BED71-E411-4A89-BFA3-180E6782D65A}"/>
                                            </p:graphicEl>
                                          </p:spTgt>
                                        </p:tgtEl>
                                        <p:attrNameLst>
                                          <p:attrName>style.visibility</p:attrName>
                                        </p:attrNameLst>
                                      </p:cBhvr>
                                      <p:to>
                                        <p:strVal val="visible"/>
                                      </p:to>
                                    </p:set>
                                    <p:anim calcmode="lin" valueType="num">
                                      <p:cBhvr>
                                        <p:cTn id="21" dur="500" fill="hold"/>
                                        <p:tgtEl>
                                          <p:spTgt spid="5">
                                            <p:graphicEl>
                                              <a:dgm id="{CE8BED71-E411-4A89-BFA3-180E6782D65A}"/>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CE8BED71-E411-4A89-BFA3-180E6782D65A}"/>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CE8BED71-E411-4A89-BFA3-180E6782D65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9B63DA67-EA49-4C09-ABCA-BB648D6AF3BF}"/>
                                            </p:graphicEl>
                                          </p:spTgt>
                                        </p:tgtEl>
                                        <p:attrNameLst>
                                          <p:attrName>style.visibility</p:attrName>
                                        </p:attrNameLst>
                                      </p:cBhvr>
                                      <p:to>
                                        <p:strVal val="visible"/>
                                      </p:to>
                                    </p:set>
                                    <p:anim calcmode="lin" valueType="num">
                                      <p:cBhvr>
                                        <p:cTn id="28" dur="500" fill="hold"/>
                                        <p:tgtEl>
                                          <p:spTgt spid="5">
                                            <p:graphicEl>
                                              <a:dgm id="{9B63DA67-EA49-4C09-ABCA-BB648D6AF3BF}"/>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9B63DA67-EA49-4C09-ABCA-BB648D6AF3BF}"/>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9B63DA67-EA49-4C09-ABCA-BB648D6AF3B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graphicEl>
                                              <a:dgm id="{54C9754A-BA7D-420F-A5F2-208624CAA48F}"/>
                                            </p:graphicEl>
                                          </p:spTgt>
                                        </p:tgtEl>
                                        <p:attrNameLst>
                                          <p:attrName>style.visibility</p:attrName>
                                        </p:attrNameLst>
                                      </p:cBhvr>
                                      <p:to>
                                        <p:strVal val="visible"/>
                                      </p:to>
                                    </p:set>
                                    <p:anim calcmode="lin" valueType="num">
                                      <p:cBhvr>
                                        <p:cTn id="35" dur="500" fill="hold"/>
                                        <p:tgtEl>
                                          <p:spTgt spid="5">
                                            <p:graphicEl>
                                              <a:dgm id="{54C9754A-BA7D-420F-A5F2-208624CAA48F}"/>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54C9754A-BA7D-420F-A5F2-208624CAA48F}"/>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54C9754A-BA7D-420F-A5F2-208624CAA48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graphicEl>
                                              <a:dgm id="{ED69F0FE-F29B-4540-AC9D-2B4E9534D4FA}"/>
                                            </p:graphicEl>
                                          </p:spTgt>
                                        </p:tgtEl>
                                        <p:attrNameLst>
                                          <p:attrName>style.visibility</p:attrName>
                                        </p:attrNameLst>
                                      </p:cBhvr>
                                      <p:to>
                                        <p:strVal val="visible"/>
                                      </p:to>
                                    </p:set>
                                    <p:anim calcmode="lin" valueType="num">
                                      <p:cBhvr>
                                        <p:cTn id="42" dur="500" fill="hold"/>
                                        <p:tgtEl>
                                          <p:spTgt spid="5">
                                            <p:graphicEl>
                                              <a:dgm id="{ED69F0FE-F29B-4540-AC9D-2B4E9534D4FA}"/>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ED69F0FE-F29B-4540-AC9D-2B4E9534D4FA}"/>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ED69F0FE-F29B-4540-AC9D-2B4E9534D4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751939" y="128588"/>
            <a:ext cx="9709592" cy="609600"/>
          </a:xfrm>
        </p:spPr>
        <p:txBody>
          <a:bodyPr/>
          <a:lstStyle/>
          <a:p>
            <a:r>
              <a:rPr lang="en-US" altLang="en-US" dirty="0" smtClean="0">
                <a:solidFill>
                  <a:srgbClr val="FFFF00"/>
                </a:solidFill>
              </a:rPr>
              <a:t>ASEAN PROFESSIONAL TEACHERS … </a:t>
            </a:r>
            <a:endParaRPr lang="en-MY" altLang="en-US" dirty="0" smtClean="0">
              <a:solidFill>
                <a:srgbClr val="FFFF00"/>
              </a:solidFill>
            </a:endParaRPr>
          </a:p>
        </p:txBody>
      </p:sp>
      <p:graphicFrame>
        <p:nvGraphicFramePr>
          <p:cNvPr id="2" name="Content Placeholder 1"/>
          <p:cNvGraphicFramePr>
            <a:graphicFrameLocks noGrp="1"/>
          </p:cNvGraphicFramePr>
          <p:nvPr>
            <p:ph idx="1"/>
          </p:nvPr>
        </p:nvGraphicFramePr>
        <p:xfrm>
          <a:off x="2582864" y="1209675"/>
          <a:ext cx="7121525" cy="45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468303" y="6304397"/>
            <a:ext cx="1454046" cy="369332"/>
          </a:xfrm>
          <a:prstGeom prst="rect">
            <a:avLst/>
          </a:prstGeom>
          <a:noFill/>
        </p:spPr>
        <p:txBody>
          <a:bodyPr wrap="square" rtlCol="0">
            <a:spAutoFit/>
          </a:bodyPr>
          <a:lstStyle/>
          <a:p>
            <a:r>
              <a:rPr lang="en-US" dirty="0" smtClean="0"/>
              <a:t>SA MALIK</a:t>
            </a:r>
            <a:endParaRPr lang="en-MY" dirty="0"/>
          </a:p>
        </p:txBody>
      </p:sp>
    </p:spTree>
    <p:extLst>
      <p:ext uri="{BB962C8B-B14F-4D97-AF65-F5344CB8AC3E}">
        <p14:creationId xmlns:p14="http://schemas.microsoft.com/office/powerpoint/2010/main" xmlns="" val="146867636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B15DE364-9BE4-4A94-8CFC-8042A7175D30}"/>
                                            </p:graphicEl>
                                          </p:spTgt>
                                        </p:tgtEl>
                                        <p:attrNameLst>
                                          <p:attrName>style.visibility</p:attrName>
                                        </p:attrNameLst>
                                      </p:cBhvr>
                                      <p:to>
                                        <p:strVal val="visible"/>
                                      </p:to>
                                    </p:set>
                                    <p:anim calcmode="lin" valueType="num">
                                      <p:cBhvr>
                                        <p:cTn id="7" dur="500" fill="hold"/>
                                        <p:tgtEl>
                                          <p:spTgt spid="2">
                                            <p:graphicEl>
                                              <a:dgm id="{B15DE364-9BE4-4A94-8CFC-8042A7175D30}"/>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B15DE364-9BE4-4A94-8CFC-8042A7175D30}"/>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B15DE364-9BE4-4A94-8CFC-8042A7175D3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2DEF4795-5CBA-4205-89F3-5E358A62E258}"/>
                                            </p:graphicEl>
                                          </p:spTgt>
                                        </p:tgtEl>
                                        <p:attrNameLst>
                                          <p:attrName>style.visibility</p:attrName>
                                        </p:attrNameLst>
                                      </p:cBhvr>
                                      <p:to>
                                        <p:strVal val="visible"/>
                                      </p:to>
                                    </p:set>
                                    <p:anim calcmode="lin" valueType="num">
                                      <p:cBhvr>
                                        <p:cTn id="14" dur="500" fill="hold"/>
                                        <p:tgtEl>
                                          <p:spTgt spid="2">
                                            <p:graphicEl>
                                              <a:dgm id="{2DEF4795-5CBA-4205-89F3-5E358A62E258}"/>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2DEF4795-5CBA-4205-89F3-5E358A62E258}"/>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2DEF4795-5CBA-4205-89F3-5E358A62E25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90A022BE-9E6F-43E3-AE5C-8CCD0DBF3D8D}"/>
                                            </p:graphicEl>
                                          </p:spTgt>
                                        </p:tgtEl>
                                        <p:attrNameLst>
                                          <p:attrName>style.visibility</p:attrName>
                                        </p:attrNameLst>
                                      </p:cBhvr>
                                      <p:to>
                                        <p:strVal val="visible"/>
                                      </p:to>
                                    </p:set>
                                    <p:anim calcmode="lin" valueType="num">
                                      <p:cBhvr>
                                        <p:cTn id="21" dur="500" fill="hold"/>
                                        <p:tgtEl>
                                          <p:spTgt spid="2">
                                            <p:graphicEl>
                                              <a:dgm id="{90A022BE-9E6F-43E3-AE5C-8CCD0DBF3D8D}"/>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90A022BE-9E6F-43E3-AE5C-8CCD0DBF3D8D}"/>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90A022BE-9E6F-43E3-AE5C-8CCD0DBF3D8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A22054AF-0DB5-40E8-8ED8-EABC915114E1}"/>
                                            </p:graphicEl>
                                          </p:spTgt>
                                        </p:tgtEl>
                                        <p:attrNameLst>
                                          <p:attrName>style.visibility</p:attrName>
                                        </p:attrNameLst>
                                      </p:cBhvr>
                                      <p:to>
                                        <p:strVal val="visible"/>
                                      </p:to>
                                    </p:set>
                                    <p:anim calcmode="lin" valueType="num">
                                      <p:cBhvr>
                                        <p:cTn id="28" dur="500" fill="hold"/>
                                        <p:tgtEl>
                                          <p:spTgt spid="2">
                                            <p:graphicEl>
                                              <a:dgm id="{A22054AF-0DB5-40E8-8ED8-EABC915114E1}"/>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A22054AF-0DB5-40E8-8ED8-EABC915114E1}"/>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A22054AF-0DB5-40E8-8ED8-EABC915114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213945" y="128588"/>
            <a:ext cx="11698014" cy="609600"/>
          </a:xfrm>
        </p:spPr>
        <p:txBody>
          <a:bodyPr/>
          <a:lstStyle/>
          <a:p>
            <a:r>
              <a:rPr lang="en-US" altLang="en-US" sz="2400" dirty="0" smtClean="0">
                <a:solidFill>
                  <a:srgbClr val="FFFF00"/>
                </a:solidFill>
              </a:rPr>
              <a:t>DEVELOPING ASEAN TEACHERS’ PROFESSIONAL STANDARD…</a:t>
            </a:r>
            <a:endParaRPr lang="en-MY" altLang="en-US" sz="2400" dirty="0" smtClean="0">
              <a:solidFill>
                <a:srgbClr val="FFFF00"/>
              </a:solidFill>
            </a:endParaRPr>
          </a:p>
        </p:txBody>
      </p:sp>
      <p:graphicFrame>
        <p:nvGraphicFramePr>
          <p:cNvPr id="2" name="Content Placeholder 1"/>
          <p:cNvGraphicFramePr>
            <a:graphicFrameLocks noGrp="1"/>
          </p:cNvGraphicFramePr>
          <p:nvPr>
            <p:ph idx="1"/>
            <p:extLst/>
          </p:nvPr>
        </p:nvGraphicFramePr>
        <p:xfrm>
          <a:off x="2582864" y="1209675"/>
          <a:ext cx="7121525" cy="45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26472619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D4D61160-A829-43A2-9F59-1523E448C0F7}"/>
                                            </p:graphicEl>
                                          </p:spTgt>
                                        </p:tgtEl>
                                        <p:attrNameLst>
                                          <p:attrName>style.visibility</p:attrName>
                                        </p:attrNameLst>
                                      </p:cBhvr>
                                      <p:to>
                                        <p:strVal val="visible"/>
                                      </p:to>
                                    </p:set>
                                    <p:anim calcmode="lin" valueType="num">
                                      <p:cBhvr>
                                        <p:cTn id="7" dur="500" fill="hold"/>
                                        <p:tgtEl>
                                          <p:spTgt spid="2">
                                            <p:graphicEl>
                                              <a:dgm id="{D4D61160-A829-43A2-9F59-1523E448C0F7}"/>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D4D61160-A829-43A2-9F59-1523E448C0F7}"/>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D4D61160-A829-43A2-9F59-1523E448C0F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AD54FDC-9817-4A0F-9861-849B0BAC1F4D}"/>
                                            </p:graphicEl>
                                          </p:spTgt>
                                        </p:tgtEl>
                                        <p:attrNameLst>
                                          <p:attrName>style.visibility</p:attrName>
                                        </p:attrNameLst>
                                      </p:cBhvr>
                                      <p:to>
                                        <p:strVal val="visible"/>
                                      </p:to>
                                    </p:set>
                                    <p:anim calcmode="lin" valueType="num">
                                      <p:cBhvr>
                                        <p:cTn id="14" dur="500" fill="hold"/>
                                        <p:tgtEl>
                                          <p:spTgt spid="2">
                                            <p:graphicEl>
                                              <a:dgm id="{7AD54FDC-9817-4A0F-9861-849B0BAC1F4D}"/>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AD54FDC-9817-4A0F-9861-849B0BAC1F4D}"/>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AD54FDC-9817-4A0F-9861-849B0BAC1F4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4A1B4B4D-3D5C-414A-A4B6-10D5005A26A9}"/>
                                            </p:graphicEl>
                                          </p:spTgt>
                                        </p:tgtEl>
                                        <p:attrNameLst>
                                          <p:attrName>style.visibility</p:attrName>
                                        </p:attrNameLst>
                                      </p:cBhvr>
                                      <p:to>
                                        <p:strVal val="visible"/>
                                      </p:to>
                                    </p:set>
                                    <p:anim calcmode="lin" valueType="num">
                                      <p:cBhvr>
                                        <p:cTn id="21" dur="500" fill="hold"/>
                                        <p:tgtEl>
                                          <p:spTgt spid="2">
                                            <p:graphicEl>
                                              <a:dgm id="{4A1B4B4D-3D5C-414A-A4B6-10D5005A26A9}"/>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4A1B4B4D-3D5C-414A-A4B6-10D5005A26A9}"/>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4A1B4B4D-3D5C-414A-A4B6-10D5005A26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57C6BE4E-2B1D-4787-889D-B43A94C0FEF8}"/>
                                            </p:graphicEl>
                                          </p:spTgt>
                                        </p:tgtEl>
                                        <p:attrNameLst>
                                          <p:attrName>style.visibility</p:attrName>
                                        </p:attrNameLst>
                                      </p:cBhvr>
                                      <p:to>
                                        <p:strVal val="visible"/>
                                      </p:to>
                                    </p:set>
                                    <p:anim calcmode="lin" valueType="num">
                                      <p:cBhvr>
                                        <p:cTn id="28" dur="500" fill="hold"/>
                                        <p:tgtEl>
                                          <p:spTgt spid="2">
                                            <p:graphicEl>
                                              <a:dgm id="{57C6BE4E-2B1D-4787-889D-B43A94C0FEF8}"/>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57C6BE4E-2B1D-4787-889D-B43A94C0FEF8}"/>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57C6BE4E-2B1D-4787-889D-B43A94C0FE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897078" y="128588"/>
            <a:ext cx="9595983" cy="609600"/>
          </a:xfrm>
        </p:spPr>
        <p:txBody>
          <a:bodyPr/>
          <a:lstStyle/>
          <a:p>
            <a:r>
              <a:rPr lang="en-MY" altLang="en-US" sz="2600" dirty="0" smtClean="0">
                <a:solidFill>
                  <a:srgbClr val="FFFF00"/>
                </a:solidFill>
              </a:rPr>
              <a:t>A SINGLE ASEAN TEACHERS’ CERTIFICATION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57598452"/>
              </p:ext>
            </p:extLst>
          </p:nvPr>
        </p:nvGraphicFramePr>
        <p:xfrm>
          <a:off x="2582864" y="1209675"/>
          <a:ext cx="7121525" cy="45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67929678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7E40E3F0-AE23-4A01-9A1F-B55C1D6706E6}"/>
                                            </p:graphicEl>
                                          </p:spTgt>
                                        </p:tgtEl>
                                        <p:attrNameLst>
                                          <p:attrName>style.visibility</p:attrName>
                                        </p:attrNameLst>
                                      </p:cBhvr>
                                      <p:to>
                                        <p:strVal val="visible"/>
                                      </p:to>
                                    </p:set>
                                    <p:anim calcmode="lin" valueType="num">
                                      <p:cBhvr>
                                        <p:cTn id="7" dur="500" fill="hold"/>
                                        <p:tgtEl>
                                          <p:spTgt spid="4">
                                            <p:graphicEl>
                                              <a:dgm id="{7E40E3F0-AE23-4A01-9A1F-B55C1D6706E6}"/>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7E40E3F0-AE23-4A01-9A1F-B55C1D6706E6}"/>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7E40E3F0-AE23-4A01-9A1F-B55C1D6706E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232285E9-F4A4-4C96-BAEF-27F19608FC5E}"/>
                                            </p:graphicEl>
                                          </p:spTgt>
                                        </p:tgtEl>
                                        <p:attrNameLst>
                                          <p:attrName>style.visibility</p:attrName>
                                        </p:attrNameLst>
                                      </p:cBhvr>
                                      <p:to>
                                        <p:strVal val="visible"/>
                                      </p:to>
                                    </p:set>
                                    <p:anim calcmode="lin" valueType="num">
                                      <p:cBhvr>
                                        <p:cTn id="14" dur="500" fill="hold"/>
                                        <p:tgtEl>
                                          <p:spTgt spid="4">
                                            <p:graphicEl>
                                              <a:dgm id="{232285E9-F4A4-4C96-BAEF-27F19608FC5E}"/>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232285E9-F4A4-4C96-BAEF-27F19608FC5E}"/>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232285E9-F4A4-4C96-BAEF-27F19608FC5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58911F9B-BCF3-4377-8CEC-98C14421315D}"/>
                                            </p:graphicEl>
                                          </p:spTgt>
                                        </p:tgtEl>
                                        <p:attrNameLst>
                                          <p:attrName>style.visibility</p:attrName>
                                        </p:attrNameLst>
                                      </p:cBhvr>
                                      <p:to>
                                        <p:strVal val="visible"/>
                                      </p:to>
                                    </p:set>
                                    <p:anim calcmode="lin" valueType="num">
                                      <p:cBhvr>
                                        <p:cTn id="21" dur="500" fill="hold"/>
                                        <p:tgtEl>
                                          <p:spTgt spid="4">
                                            <p:graphicEl>
                                              <a:dgm id="{58911F9B-BCF3-4377-8CEC-98C14421315D}"/>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58911F9B-BCF3-4377-8CEC-98C14421315D}"/>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58911F9B-BCF3-4377-8CEC-98C1442131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2CE3341D-7D73-4C96-8D3C-E9166A920E3A}"/>
                                            </p:graphicEl>
                                          </p:spTgt>
                                        </p:tgtEl>
                                        <p:attrNameLst>
                                          <p:attrName>style.visibility</p:attrName>
                                        </p:attrNameLst>
                                      </p:cBhvr>
                                      <p:to>
                                        <p:strVal val="visible"/>
                                      </p:to>
                                    </p:set>
                                    <p:anim calcmode="lin" valueType="num">
                                      <p:cBhvr>
                                        <p:cTn id="28" dur="500" fill="hold"/>
                                        <p:tgtEl>
                                          <p:spTgt spid="4">
                                            <p:graphicEl>
                                              <a:dgm id="{2CE3341D-7D73-4C96-8D3C-E9166A920E3A}"/>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2CE3341D-7D73-4C96-8D3C-E9166A920E3A}"/>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2CE3341D-7D73-4C96-8D3C-E9166A920E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inapcache.boston.com/universal/site_graphics/blogs/bigpicture/pakistan_09_06/p04_2486499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744539"/>
            <a:ext cx="4578350"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365830" y="4358583"/>
            <a:ext cx="7474857" cy="677108"/>
          </a:xfrm>
          <a:prstGeom prst="rect">
            <a:avLst/>
          </a:prstGeom>
          <a:noFill/>
        </p:spPr>
        <p:txBody>
          <a:bodyPr wrap="square">
            <a:spAutoFit/>
          </a:bodyPr>
          <a:lstStyle/>
          <a:p>
            <a:pPr algn="ctr">
              <a:defRPr/>
            </a:pPr>
            <a:r>
              <a:rPr lang="en-US" sz="3800" b="1" cap="all" dirty="0">
                <a:ln w="9000" cmpd="sng">
                  <a:solidFill>
                    <a:srgbClr val="B4936D">
                      <a:shade val="50000"/>
                      <a:satMod val="120000"/>
                    </a:srgbClr>
                  </a:solidFill>
                  <a:prstDash val="solid"/>
                </a:ln>
                <a:solidFill>
                  <a:srgbClr val="FFFF00"/>
                </a:solidFill>
                <a:effectLst>
                  <a:reflection blurRad="12700" stA="28000" endPos="45000" dist="1000" dir="5400000" sy="-100000" algn="bl" rotWithShape="0"/>
                </a:effectLst>
                <a:ea typeface="Gulim" pitchFamily="34" charset="-127"/>
              </a:rPr>
              <a:t>WHO WILL BE </a:t>
            </a:r>
            <a:r>
              <a:rPr lang="en-US" sz="3800" b="1" cap="all" dirty="0" smtClean="0">
                <a:ln w="9000" cmpd="sng">
                  <a:solidFill>
                    <a:srgbClr val="B4936D">
                      <a:shade val="50000"/>
                      <a:satMod val="120000"/>
                    </a:srgbClr>
                  </a:solidFill>
                  <a:prstDash val="solid"/>
                </a:ln>
                <a:solidFill>
                  <a:srgbClr val="FFFF00"/>
                </a:solidFill>
                <a:effectLst>
                  <a:reflection blurRad="12700" stA="28000" endPos="45000" dist="1000" dir="5400000" sy="-100000" algn="bl" rotWithShape="0"/>
                </a:effectLst>
                <a:ea typeface="Gulim" pitchFamily="34" charset="-127"/>
              </a:rPr>
              <a:t>THEIR TEACHERS </a:t>
            </a:r>
            <a:r>
              <a:rPr lang="en-US" sz="3800" b="1" cap="all" dirty="0">
                <a:ln w="9000" cmpd="sng">
                  <a:solidFill>
                    <a:srgbClr val="B4936D">
                      <a:shade val="50000"/>
                      <a:satMod val="120000"/>
                    </a:srgbClr>
                  </a:solidFill>
                  <a:prstDash val="solid"/>
                </a:ln>
                <a:solidFill>
                  <a:srgbClr val="FFFF00"/>
                </a:solidFill>
                <a:effectLst>
                  <a:reflection blurRad="12700" stA="28000" endPos="45000" dist="1000" dir="5400000" sy="-100000" algn="bl" rotWithShape="0"/>
                </a:effectLst>
                <a:ea typeface="Gulim" pitchFamily="34" charset="-127"/>
              </a:rPr>
              <a:t>….?</a:t>
            </a:r>
          </a:p>
        </p:txBody>
      </p:sp>
      <p:sp>
        <p:nvSpPr>
          <p:cNvPr id="47108" name="AutoShape 2" descr="data:image/jpeg;base64,/9j/4AAQSkZJRgABAQAAAQABAAD/2wCEAAkGBhQSEBUUEhQVFRQUFxcVGBQXGBgYFxcXFxUXFRcYGRQXHCYeHRkjGRcUHy8gIycpLCwsGB4xNTAqNSYrLCkBCQoKDgwOGg8PGDQfHyQsKiksLCwsLCwsLCksLCkpKSksLCwsKSwsLCwsLC0sLCwsLCwsLCwpLCwpLCwpLCwsLP/AABEIAQ0AuwMBIgACEQEDEQH/xAAcAAEAAQUBAQAAAAAAAAAAAAAABQECBAYHAwj/xABIEAACAQIEAggCBgYGCQUAAAABAgADEQQFEiExQQYHEyJRYXGBMpEUI0JiofAIUpKiscEVM3KCwtEkJVN0g6Oz4fEWNENjc//EABkBAQEBAQEBAAAAAAAAAAAAAAABAwIEBf/EACURAQEAAgICAQIHAAAAAAAAAAABAhEDITFBEiJRBBMjMmFx8P/aAAwDAQACEQMRAD8A7UJWVgSisqIErAWgSsSBESsBKWlYgJSViBSWsZcZQCBQCXy0iXQEREBERAREoYAmAIErA4/0a65yAFxaax/tEsG/vLsD7W95vWA6fYGtbTXVSeT3Q+l22/GfNSPaZC4kiVX1dTqBgCpBB4EG4PoRL580ZL0nrUD9TVdDysTY+RXgfcToGQ9crCy4mmHH66d1vUqdj7WhHWJWQuUdMMLiQOyrLqP2GOl/TSePteTUgSlpWICIiAiIgUiCYEBKxEBERAREQEtlSYECsRED41WrPZMRMRhKK0KklqzJFY2uPf18feRC1Zk0KxuLb32t435QOrdUvRxcQz4iuoamncRWF1ZyNyQeIVSPdvKdmStNO6HYMYfB0qQ20r3vNibsT7kyeStvxnekS4qS8GRy4raUwmNCixvxJvx4m8zyymN1XUxtm4kolquCLjeXSuSIiBSViICIiAiIgJQmVlsCoErEQERED4vJls9Wp2lmmAEnuhGB7XG0gQWVD2hA+7uP3tMgrTo/VTgQBUrEXLEU19F7zfiV+Us8q6Zh82QWBuvqJIipvcG4kDXrE7W+cx9VRASpI24cRNHLYDmgB0k7nexG4HD8+k9RmC34zSxmBbEMx5WS3gFG/wC9eZWNxRQhuU+dy5bzr6HHhJjG74fFEbqfz6TOo5rfYj5f5TQcv6RDgTJbDdIKbNYkX8eW8TOxLxS+m7U6gIuDeXzXlxFhcn3EyaGYnxuJtOX7vPeG+kxEspVQwuDcS+bMSIiAiJQmBQy6UAlYCIiAiIgc3znqQwdW5ou9Enl8afJrN+9NKzXqLxab0jTqjyOlvk9h+M74BEo+VMy6C4qh/W0aieZU2/a4TYeqzCYlsxpUFd1oqDWqp9gqPFTt3m0Lfj8p9EsgIIIBB4g8D7TDweS0aLs9KkiM9gxUWuASbelyTYQLWyOkfs29DMet0ZpngSD+eXCTERujk3Sbo2+Eq6x3qbN8Q5EncHwmdhsKKqWPhedBzHL0rU2puLqwsf8AMec51k4NHEtQqcUJUHxH2T7i08nLhq7e7gz+U098g6GVXa5Y06W51ADW252BPAef8Zn9I+hRA7WgzEqO8hI3A4kHx8ptuWMOzA/V2/mJlkTWceNxZZc+Uz69NHyfHCpS08wJjZpiauHI1i2ogKx+Br+DC/LxtMbNsKcHjNK/BU76jwBO49jPPpHgq+LfDgBjT+BSBsG1d4n0FvZZ59a3K9uOrZfVbV0bzfVsbb7bfn2myznOPwn0LFpTRiUqLqu3EG5FtvSdAwdTVTUniVB/Cb8Vs+mvH+IxnWePivaIibPKEygEpLoCIiAiIgIiICIiAiIgIiICaL04yx0rpiEUkEaXI5EfCT5Ebe03qeWKoh0ZW+FgQfQznLH5TTvDP4XbVui+eh3CnYkW9+X585s1DH03JCVEYjiFYEj1AO05S9Cmv0gpUFSmi1B2inkARvbhc2HncEcRNf6v8or08VTxNMLptUNxwHdKlSLeJXbeZYZfGar1c3H8rLj9m7dKnFTMeNwiqotwB4kE8L3Jm+ZTh9FBF8gT6nf+c0joRkrV71qt7arm/wBtuJ9vGdCAl453cnH4jKSTjnprfSzo02INOpSI7SncWOwKkg8eRk5lyMtJA+zBQD/5mTE0+M3theS3GY30ShMEwBOnABKxEBERAREQEREBERAREQEREBILpnjVp4KrqZVLIyqGbTqJHwjxv4DleThnE6WXDPMxxVWtVZMHhtlcEABQ2wBa4UFVdyfMRray6u2nU8+qUVqJTIXtRpqGw7yXJKXtwN5uPVRniLVejVOzgNRvcA1f1SeFzYWv4eYnPMwrKajmmpCFjoBJJCX7oJO5Om0k+jeY0kLiuGNN6bbLxFRVJpN8yVPk3lOPhqNfzN5dvonIseKqEgqQDbu22P2gbc78ZKTmnUplRWhXxBuBWcKo3tanfU1uHxMRf7s6XOpNRnld0iJQiVyoJdEQEREBERAREQEREBERAREjXzxL7K7AcWA2gSDOBzG81Gt1jJSxIpYjD18PTYkLXrKFQn2uLHxvzG3hK5riBqoPva5bhvbunh4y3HVaeIU0qiEagbCooKt5EHkYWa32sbNhicvquHCEpVpll7+hgWpkgX35EeRE4lm2crQwoy/DPdAxfEVQLdrVv8I3J7NQqjzI+faejXYUaT4emgRaOpmHKzHUTufO3tPncUwznc309psOR3sN+O8TvtbNdPbLsoavWpUh3e1qJTDHgCzAX9N53TF9VuCfCrQVNDINqy27QtaxZj9oG24O3hac76psXQOIqLWoGpV1itRci5UqLFePECzD0M6tgsytVqHQ51EbW3XjsfDj+EtcpPJsqTDUKdFPhpqFBPE8yT5k3PvM2YOLzUI2hVZ28F5esvweYrUvsVK8VPESDLiR9HNw7gIjFb2L8hLGzq5Oim7gGxYDb2gSRMrITO8XqorZWAfe55eR9ZmU807jM6MgW3HnfwgZ8TAweZ9o1uzZRa9zw5f5z0x2YCnbYszbBRxMDLnnSrq19JBsbG3IzDw+akuEdGQnhfgZj5VWC9uzGwDn+cCYiY2BxRqLq06QeFzuR42mTAREQEREC11uCPHaRCU61BSFCOi3PgbcTJeotwRwuCLjjI3+hmOxrOV8P+94HhisQKjYZgLXY7e6z1zwf1X/AOgmS+WKTTtcCnuB48Dv8pfjMCKmm5I0nVtA0fpTgqjPi6dFtD1VVQbkAhiocEjexFxt4zmz9XWN7VhTphytNPgYfc4Xsfad0zfo6tZg4dqbj7S8x5ieuWZKtHfUzMRYsx48P8pzJZWlylx/lwbo/luMoYnUlCr2lKvrtpIFt7gsdtJFxx5zuuUv9dX8yD7Xb/tIzOcEhxKldQcbmx2JJ2BFvzeSyZIvdN2DKBcqbXIiZbukyx1jKxqZqfSKvZ6b7X1X4eVp608M4arUfTuhHdvxAHj5CZOLypXbUCyN4qbX9Zdh8sVFYC51cSTufzedOHlki/6Ov97+JngMJVoqezZSgu1mG/n+byQw+DCU9AJtvx47+kw/6CHDXU0/q6toGPmeJ7TCq9rXYXHzEkcdhu1paQQL2N+PnLzgl7PRbu2tb887ymCwK0gQpNib7wKYqqadIkWuq+20jDXLVcOzWuQfTnM2vkqO5ZtVzyvtsAP5T2xOXI6hSLBeFtrekD2aqoYAkXPAc/aa12TE1GA1IlQsy+O5/l/GTeFylEbVuzeLG9vSe2GwSpqtfvG5vvvAvw1cOoZeB/Np6zHwuCWnfTcAm9r7D0HKZEBERAREQERNc6Z9NEwFNT2b1q1QkU6KA3YjiSQDpUePyELJvw2OJpHQrrJ+mV2w1fDvhsQqlwhuVZQRexIBB3HKx5GbvBZryRE1zpxmmIo0E+i0hVqVKoQpzKaHdtP3rIbE/jCPTLE7XEPU+yDt/BfwF/lJ6QHRDN6VWgOzYXNyVOzjkQycQVIsRytJ4TnCdNOS7yXReJG9IsTUp4Ws9EXqrTYoPvW2NvLj7TpmkdQi8+Ycyp43C4g4jtWqVFOs1g+om52JF+BuNuHKfSmWYk1aFKow0s9NHK+BZQxHsTG5fDrLG4+WXEoDKw5IkD0i6Z4fBWFYtci9kGogXtc7jnJbAY5K1NalNgyOAysOYMbXTIiIhCJAZ70r+jaiKFWqtMXqMhQaBbVYB2BdtPesvLnymbkHSCjjKC18O2qm3sVI4qyngw8JNrqpKIiVCUZrcZWaH1vjFnA2wwYoWPbaL6+z07Cw3KXvqt5crwPSn1o4erjHw1J12stOodRWrU31KlhbbaxJ7xvbkTTO8vdVSu5YWqWI4kh7Lcg/DvfnznGOi/Supl7O9KlSaqwKCpUDFkBtso1ADcb7b8OAtJXo70ux2IxC0XxNZ0e5dSw3Cgt8RUkC9uEz5OOZtuLlvHXTsgydXzBMR3zUp0XRifvEW1fvW9/Cb4Jw3pL1gPg8aq4P/wCAFahqWY1XbSXV9J4KQB3TxB8p0PoJ1jUsx1IEanWRdTKTqUi4BKt6ngQI48LjjqpzZzPLcbhPKrQDFSRcqdS+RsVv8mYe89ZQmaMkJS6HYRcUcSKIFYsW13b4jsSF1aQfO0nBKASsBLKi3BHiCPnL7yLrY4NUK8lF/wAbf5zrHHaW6aA2VMcWaDrqpq6h2VQoC7G9yLEkWNt51CkoCgLYAAAAcLDhaa8lNULNcksdlLE73NrX4XLfm0z8sxRL6d7WJvyO4j8qYzcd58tzuqlCIBlZF9I82+jYapVAuVUkDxPAcfMicpJu6arXr06uIx6uVJ1LSIKB9NMUkW99Q7pbtbjbhx2np1Q1j9Belq1CjWqKhPOm1nU++pprfQPJquLqVa+JXVTrA3fYayWDMABva4I4Wkp0Ax5w2NxODIGk1GYeK2soHpbRPPjdXd9vXnhPjZPMdAzHMKdGmXq1EpoNtbsFUE7DvMQOM88mH1KkNrDDWGvqBDnULNc3FiLTSevSoRlVv1q1IH95v4qJp2O67AmCoYbBK61FpUkas4Xu6EUNpTcG9iLm3pPRr28m+tNsz3pNTU4waCalB3V10cyuqm+s7boRvxttYc4bqZx4FN6IrIr1axqLT1qXKrTAcimN7nTz5C8jG6c1KWTmpUY1MVjKtVFqOBdKSKiM425fCPNieU1vqtrP/S2EKm/eKDVc2TQ4YD2JtOJx92tby/TrT6YErKCVnbElLSsQOe9b3Rui+BeuKaLWpsjdoFAZgWCFWYbkd4HfwnFslzP6NWNX7So2nb7ZGlT7Xv7TtvXNm4pZf2X2q7qAPuoQ7H5hR7zgNUXMKtrViSSTcnck8STuT6yZ6EdKDgcZTrgFl+GooPxI2xHmQbML81E8ujWTU6uLpJiXFGixu9RzoGkb2Vm5tso8L35Sa6e5hSx2Pp0svojTTUUENIf12n4bAWsqi4HkCSbWsR9E4PGJVppUpsGR1Dqw4FWFwR7GewEgug+SPhMBQoVW1Oim9uALMW0g8wt7X52k9AREQMXMC2g6QSdthxI5zXamMpJUJqfVlhdgSwJF+OkjxvNsM0Lpn0kwiYk0auIWlUWlqI0lttza9rarG+njbeaYWeK5st8MvC4vUoqVAVB73ZNYkeF7EjbbgZM5Aga9XgT3beAG85b/AOrcLf8A92n9mxFvXu8Z0zoRikqYNHpsHQlrMOdjbnvfa3tNM9THqpO7tPzXulmB+kUmoi2phZb3sGsSCbcpsMj80q06Sl6jBEOlSSSACxCruOBuQPlPNe2uN1do/oxl5w2EpUm+JF73mSST+J/hNTw2EqDNqtVl0qbWO+5K+PD7J/DwkdWxeLxGmrgc0Bw7ta1VUDoLb3Zad2I8CAdxx4zZOieLpODh/pRxVcMWd6hB3VVBNNBsqrqAsOZ3Myusuo3luO7Z5bliMKlVCtRFdGG6uoZTz3U7Gar0j6t8A+GracNQpP2blaiIqlGCkhhYeIm301sAPAW+U0/rbzg4fKquk2aqVog+TnvfuB5s8z5vxeOd1pox7tJSqjw1uzt+JnZuonoxRNA4xhestR6aG5si6Fv3eFzqbc8jOMYqkV0k/bXUPTUy7fsmdc6gM772Iwp4ECuvqLU3/Ap8jOqOzxETkIiIHC+vDMi+OSluFpUha/MuSxI8RYKL+IPhOZ69/Q/wnRuvXMg+YJTW31VEXNt7uxaxPGwXTb+0fGc4bDuqqzKQtXUUY8GCsUYj0YEQN16OUnzisMJUdadlNQVAtzdLKy6bgbqxPlpE7L0T6vsLl+9FC1QizVnN3I8ByUeSged5z3qH6PBmrYxr3Q9jTHK7KGcn2KAepnaAJJJPDrLK5XdViIlckREChnzF1npozbFi5/rA17m/fpq/Hy1W9AJ9PT5k64aZXOcT97smHoaNMfygalx34+d959BdRIb+jGJ4GvU0+mmmD7atX4z58pVO7PpLqbw+nJ6F/ttVf51WH8pVbvNI65atsoq+b0R/zVP8pu80zrfS+T4jy7Ij1FZJEfO9HMatNStOo6K3EKxAPym19TdfTm9EfrLWH/KZv4qPkJpJm7dUOW1WzXD1Fp1DTQvqqBG0Lek4F3tYXJHPnIu6+jxIbpjlgxGAxFMgEtRqabgGzhCUYX4EG1jJgSpEqPjXE5lUqLTR2uKa6U2W4W99OoC5UEki5Nrm3GdM/R+o3zCq3HTh23/tVKY/gJz3pVlJwuPxFDgKVV1H9i90+alZ1j9HLDi2Mqc70U9rVGP4kfKUdpiIkCUMrMPOMxGHw9Ws3ClTeof7qlrfhA+beszGGrm2KI3IqdmoH3FWmB8xJ/rbyAYWnllFRumHemfNlNMsfdmY+8gOr/Kmx2bUdfe+sOIqnyQ9ob+r6V/vTcOv3FD6ThU+0KVQnyDuB+Og/KRW89UGXCllVIg37VqlQnzLaP4IJus1/oBh9GWYQf8A0o37Xf8A5zYJUIiICIiAnzn170dObX/WoUj+Lr/hn0ZOB/pC4YjG4d7Gz0Ct+V0qMf8AHA5kFFlsb3G/kbnbz2sfefUfVtQKZThAbf1Ktt967j3sZ8uGgyqhYWDjUvmodkv+0jD2n0x1SYvtMow1zcoHp/sVGA/dtCtxlCJWIRpPSykiVHIVbsgvYDjYj+AEz+gK/wCi2+9/hWYHSGh2lWsP1VdvZaYk10QoacMPvMT/AAX+U8+P79vXnf0pP6TdoBlZQieh5Hzr1/5aKeZpVA/r6ClvNkYoT+yKfym5fo6Ye2BxD/rYjT+zSQ/45D/pI0RqwT8yK6/I0j/ik9+jsf8AVlb/AHp/+jQlHU4iJBj5hj0oUnq1W006almY8gOPCcX6zesT6fT+iYFXdD36rBCWYIQwCqLkICLkkchyvftzoCCCAQdiDwI9J4YbL6VK/Z00S/HQqrf10iBzTqL6Odlh6uIdHWrVfsxqUramgVu7fcgsxufujwmr9cmTO+cUtVRQtZKKITq7g7Q0zqsOTFmvfgfKd6AmodMOrinmGJo13qFeyABUKDrUMWtqJGni3I8vCBteDwq0qa00FlRQijwCiw4+QntEQEREBERATjn6QGMovSoIrE10diADsEZbNfxa6pYcrG87HNZw3VxgUxX0kUAa2ouGZ3dVYnUWVGYqDck8NjwtA+bsxw9T6DhKlQn4sRSp6tr00NOpt93tK1XfxJndeozFBspVQCClWqrXG1ydYseYsw97z364ujS4rLmexL4Y9qthdiuwqL6Fd+fwCeXUnma1crVALdg7p+0TUF/PvH8JR0CIiQatXqKWxjce7oH97uH8QJN5Io+j07cNIPz3P4zQ8bgc1NfErSoUdAb6t2YAVFNTUPtcQLXFhN9ybDumHpLUt2iooe3DVbvW8r3meONl3WueUs1P90zYiJoycK/SNq6q+Ep8xTquPVmQW99P4Sf/AEdD/q2v/vTf9GjIjrM6D47Nc3UU6Jp0KSJS+kPpCWuXZx3iW3awAF9t7cZ0XoD0HXK6D0lqtVNR+0ZmAXvaQuyi9h3b7kwNoiIgJaIMugIiICIiAiIgIiICIiBQiWUqCqLKoUeAAA+QnpEBERAWiIgIiIFLQRKxAoDKyhi8CtoiICIiBDN0soBmUs10Nm7p7vfNO58AGHHzHjLB0yw9lOpu+AV7p710Z9vPukethzma+Q0CXJpKTUDBzb4gxUtf1Kr8oOQ0O79UncJK7cCagrG3/EUN7QMfH9Ikp1Cml2ZSgIVT9sEi3j/58Da2r0opaQyB3uQAFXc3qUqdxe3Oqn4zM/oajr16AW27xJJ24bk+nrYeE816PUBe1MC4C8TsF0EW323pobjmoMDHfpRSQkPqT61qIuB3itrsLH4dx578JbU6WUgrELUOmn2ttNiV16Li9uYP5Ivn1MnpMblBfX2l9/isATx5gC44G28sORUP9mvwGlz+A8Rx24DfjsPCB4P0kpAstqmoGwAQks11BVbcSpZb+sphOklN6dRwG+qqGmwAJOvtDTVQP1j3DblrF+c96mQ0GLE0wS9tRub7WIN77G4XcbmwvK/0FQswFMAMLEC4v3i4Ox4hmJB4jlAxm6UUgbWqXuAB2bXJ7oIAPNSyg+F/WZWX5xTrIzqSFW1yw07FFqA78ijqfeUp5FQVtQpqD3d9/s2tz8hfxsL3tMjC4FKYsihQbbD7qKg+Sqo9oHljcf2Zp90sKjqlwRZdV7E34jblI2n0mvv2TWJpaTqX4K1U0Vc+FiLlRfYjztK4zLkq6dYvoYOu7CzDge6RMZ+jtAhh2YszBjYsN1JZbWOwDMxAG1zfjAxsVnjp21qQbsmRB9ZbW1Tgo7mz96ltw+sG+0vrZ4QWUUiXFXsQCygN9T2+rUL2Gm+3G9uF9pD6BT/VG7ip/fFrN67D5THqZDRYuSlzUYOx1N8QBUEb7HSSu1ttuECLXpkpDFabWCqVvcFy3Zd0CxuR2q7KWOx23F5jKsf21IVNJW5YFTxBVmQ8QDxU7EA+IBuJYchoXJ7Je8Ap5bDSBYDYHuJuLHur4CZWGwq01CoNKjl6m5PmSSSTzJgesREBKSsQP//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1pPr>
            <a:lvl2pPr marL="742950" indent="-285750" algn="l" eaLnBrk="0"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2pPr>
            <a:lvl3pPr marL="1143000" indent="-228600" algn="l" eaLnBrk="0"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3pPr>
            <a:lvl4pPr marL="1600200" indent="-228600" algn="l" eaLnBrk="0"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4pPr>
            <a:lvl5pPr marL="2057400" indent="-228600" algn="l" eaLnBrk="0"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pitchFamily="34" charset="0"/>
              <a:buChar char="•"/>
              <a:defRPr sz="1700">
                <a:solidFill>
                  <a:schemeClr val="tx1"/>
                </a:solidFill>
                <a:latin typeface="Arial Narrow" pitchFamily="34" charset="0"/>
              </a:defRPr>
            </a:lvl9pPr>
          </a:lstStyle>
          <a:p>
            <a:pPr eaLnBrk="1" fontAlgn="base" hangingPunct="1">
              <a:spcBef>
                <a:spcPct val="0"/>
              </a:spcBef>
              <a:spcAft>
                <a:spcPct val="0"/>
              </a:spcAft>
              <a:buClrTx/>
              <a:buFontTx/>
              <a:buNone/>
            </a:pPr>
            <a:endParaRPr lang="en-US" altLang="en-US" sz="1800">
              <a:solidFill>
                <a:srgbClr val="FFFFFF"/>
              </a:solidFill>
              <a:ea typeface="Gulim" pitchFamily="34" charset="-127"/>
            </a:endParaRPr>
          </a:p>
        </p:txBody>
      </p:sp>
      <p:sp>
        <p:nvSpPr>
          <p:cNvPr id="7" name="TextBox 6"/>
          <p:cNvSpPr txBox="1"/>
          <p:nvPr/>
        </p:nvSpPr>
        <p:spPr>
          <a:xfrm>
            <a:off x="10773103" y="6304397"/>
            <a:ext cx="1149246" cy="369332"/>
          </a:xfrm>
          <a:prstGeom prst="rect">
            <a:avLst/>
          </a:prstGeom>
          <a:noFill/>
        </p:spPr>
        <p:txBody>
          <a:bodyPr wrap="square" rtlCol="0">
            <a:spAutoFit/>
          </a:bodyPr>
          <a:lstStyle/>
          <a:p>
            <a:r>
              <a:rPr lang="en-US" dirty="0" smtClean="0"/>
              <a:t>SA MALIK</a:t>
            </a:r>
            <a:endParaRPr lang="en-MY" dirty="0"/>
          </a:p>
        </p:txBody>
      </p:sp>
      <p:pic>
        <p:nvPicPr>
          <p:cNvPr id="8" name="Picture 2" descr="http://img.astroawani.com/2013-12/41386721526_295x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33882" y="767577"/>
            <a:ext cx="4870450" cy="2953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657007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042219" y="128588"/>
            <a:ext cx="7848600" cy="609600"/>
          </a:xfrm>
        </p:spPr>
        <p:txBody>
          <a:bodyPr/>
          <a:lstStyle/>
          <a:p>
            <a:r>
              <a:rPr lang="en-MY" altLang="en-US" sz="2600" dirty="0">
                <a:solidFill>
                  <a:srgbClr val="FFFF00"/>
                </a:solidFill>
              </a:rPr>
              <a:t>TEACHING AS A VIABLE PROFESSION …</a:t>
            </a:r>
          </a:p>
        </p:txBody>
      </p:sp>
      <p:graphicFrame>
        <p:nvGraphicFramePr>
          <p:cNvPr id="4" name="Content Placeholder 3"/>
          <p:cNvGraphicFramePr>
            <a:graphicFrameLocks noGrp="1"/>
          </p:cNvGraphicFramePr>
          <p:nvPr>
            <p:ph idx="1"/>
            <p:extLst/>
          </p:nvPr>
        </p:nvGraphicFramePr>
        <p:xfrm>
          <a:off x="2075794" y="1209675"/>
          <a:ext cx="8387255" cy="45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53213350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DBAEB4D6-8CD7-4A40-82B1-83CE5F18A980}"/>
                                            </p:graphicEl>
                                          </p:spTgt>
                                        </p:tgtEl>
                                        <p:attrNameLst>
                                          <p:attrName>style.visibility</p:attrName>
                                        </p:attrNameLst>
                                      </p:cBhvr>
                                      <p:to>
                                        <p:strVal val="visible"/>
                                      </p:to>
                                    </p:set>
                                    <p:anim calcmode="lin" valueType="num">
                                      <p:cBhvr>
                                        <p:cTn id="7" dur="500" fill="hold"/>
                                        <p:tgtEl>
                                          <p:spTgt spid="4">
                                            <p:graphicEl>
                                              <a:dgm id="{DBAEB4D6-8CD7-4A40-82B1-83CE5F18A980}"/>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DBAEB4D6-8CD7-4A40-82B1-83CE5F18A980}"/>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DBAEB4D6-8CD7-4A40-82B1-83CE5F18A98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4EA4B633-8DAB-4AC9-A58B-A766511F870C}"/>
                                            </p:graphicEl>
                                          </p:spTgt>
                                        </p:tgtEl>
                                        <p:attrNameLst>
                                          <p:attrName>style.visibility</p:attrName>
                                        </p:attrNameLst>
                                      </p:cBhvr>
                                      <p:to>
                                        <p:strVal val="visible"/>
                                      </p:to>
                                    </p:set>
                                    <p:anim calcmode="lin" valueType="num">
                                      <p:cBhvr>
                                        <p:cTn id="14" dur="500" fill="hold"/>
                                        <p:tgtEl>
                                          <p:spTgt spid="4">
                                            <p:graphicEl>
                                              <a:dgm id="{4EA4B633-8DAB-4AC9-A58B-A766511F870C}"/>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4EA4B633-8DAB-4AC9-A58B-A766511F870C}"/>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4EA4B633-8DAB-4AC9-A58B-A766511F870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D8322FF3-D02A-4A8A-BFD8-6F69F3FE82AF}"/>
                                            </p:graphicEl>
                                          </p:spTgt>
                                        </p:tgtEl>
                                        <p:attrNameLst>
                                          <p:attrName>style.visibility</p:attrName>
                                        </p:attrNameLst>
                                      </p:cBhvr>
                                      <p:to>
                                        <p:strVal val="visible"/>
                                      </p:to>
                                    </p:set>
                                    <p:anim calcmode="lin" valueType="num">
                                      <p:cBhvr>
                                        <p:cTn id="21" dur="500" fill="hold"/>
                                        <p:tgtEl>
                                          <p:spTgt spid="4">
                                            <p:graphicEl>
                                              <a:dgm id="{D8322FF3-D02A-4A8A-BFD8-6F69F3FE82AF}"/>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D8322FF3-D02A-4A8A-BFD8-6F69F3FE82AF}"/>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D8322FF3-D02A-4A8A-BFD8-6F69F3FE82A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ACA6D1B8-10FD-4C71-8592-056ED0CEC745}"/>
                                            </p:graphicEl>
                                          </p:spTgt>
                                        </p:tgtEl>
                                        <p:attrNameLst>
                                          <p:attrName>style.visibility</p:attrName>
                                        </p:attrNameLst>
                                      </p:cBhvr>
                                      <p:to>
                                        <p:strVal val="visible"/>
                                      </p:to>
                                    </p:set>
                                    <p:anim calcmode="lin" valueType="num">
                                      <p:cBhvr>
                                        <p:cTn id="28" dur="500" fill="hold"/>
                                        <p:tgtEl>
                                          <p:spTgt spid="4">
                                            <p:graphicEl>
                                              <a:dgm id="{ACA6D1B8-10FD-4C71-8592-056ED0CEC745}"/>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ACA6D1B8-10FD-4C71-8592-056ED0CEC745}"/>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ACA6D1B8-10FD-4C71-8592-056ED0CEC74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6B441F88-1BED-4142-8A38-456DAA145D69}"/>
                                            </p:graphicEl>
                                          </p:spTgt>
                                        </p:tgtEl>
                                        <p:attrNameLst>
                                          <p:attrName>style.visibility</p:attrName>
                                        </p:attrNameLst>
                                      </p:cBhvr>
                                      <p:to>
                                        <p:strVal val="visible"/>
                                      </p:to>
                                    </p:set>
                                    <p:anim calcmode="lin" valueType="num">
                                      <p:cBhvr>
                                        <p:cTn id="35" dur="500" fill="hold"/>
                                        <p:tgtEl>
                                          <p:spTgt spid="4">
                                            <p:graphicEl>
                                              <a:dgm id="{6B441F88-1BED-4142-8A38-456DAA145D69}"/>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6B441F88-1BED-4142-8A38-456DAA145D69}"/>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6B441F88-1BED-4142-8A38-456DAA145D6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B9E33552-E620-46B0-97A0-8C7719A0832F}"/>
                                            </p:graphicEl>
                                          </p:spTgt>
                                        </p:tgtEl>
                                        <p:attrNameLst>
                                          <p:attrName>style.visibility</p:attrName>
                                        </p:attrNameLst>
                                      </p:cBhvr>
                                      <p:to>
                                        <p:strVal val="visible"/>
                                      </p:to>
                                    </p:set>
                                    <p:anim calcmode="lin" valueType="num">
                                      <p:cBhvr>
                                        <p:cTn id="42" dur="500" fill="hold"/>
                                        <p:tgtEl>
                                          <p:spTgt spid="4">
                                            <p:graphicEl>
                                              <a:dgm id="{B9E33552-E620-46B0-97A0-8C7719A0832F}"/>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B9E33552-E620-46B0-97A0-8C7719A0832F}"/>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B9E33552-E620-46B0-97A0-8C7719A083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279576" y="1143000"/>
          <a:ext cx="8280920" cy="538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1702676" y="116632"/>
            <a:ext cx="10310647" cy="838200"/>
          </a:xfrm>
        </p:spPr>
        <p:txBody>
          <a:bodyPr/>
          <a:lstStyle/>
          <a:p>
            <a:r>
              <a:rPr lang="en-US" sz="2000" dirty="0" smtClean="0">
                <a:solidFill>
                  <a:srgbClr val="FFFF00"/>
                </a:solidFill>
              </a:rPr>
              <a:t>ASEAN NEED A DYNAMIC CURRICULUM  TO GROOM HER TEACHERS ….</a:t>
            </a:r>
            <a:endParaRPr lang="en-MY" sz="2000" dirty="0">
              <a:solidFill>
                <a:srgbClr val="FFFF00"/>
              </a:solidFill>
            </a:endParaRPr>
          </a:p>
        </p:txBody>
      </p:sp>
      <p:sp>
        <p:nvSpPr>
          <p:cNvPr id="7" name="TextBox 6"/>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874241628"/>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C73CA2F8-429A-4BE8-B5DB-2593FD2EB6D7}"/>
                                            </p:graphicEl>
                                          </p:spTgt>
                                        </p:tgtEl>
                                        <p:attrNameLst>
                                          <p:attrName>style.visibility</p:attrName>
                                        </p:attrNameLst>
                                      </p:cBhvr>
                                      <p:to>
                                        <p:strVal val="visible"/>
                                      </p:to>
                                    </p:set>
                                    <p:anim calcmode="lin" valueType="num">
                                      <p:cBhvr>
                                        <p:cTn id="7" dur="500" fill="hold"/>
                                        <p:tgtEl>
                                          <p:spTgt spid="5">
                                            <p:graphicEl>
                                              <a:dgm id="{C73CA2F8-429A-4BE8-B5DB-2593FD2EB6D7}"/>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C73CA2F8-429A-4BE8-B5DB-2593FD2EB6D7}"/>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C73CA2F8-429A-4BE8-B5DB-2593FD2EB6D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B1D6F0D3-207E-4EF7-B218-BF16805CA18E}"/>
                                            </p:graphicEl>
                                          </p:spTgt>
                                        </p:tgtEl>
                                        <p:attrNameLst>
                                          <p:attrName>style.visibility</p:attrName>
                                        </p:attrNameLst>
                                      </p:cBhvr>
                                      <p:to>
                                        <p:strVal val="visible"/>
                                      </p:to>
                                    </p:set>
                                    <p:anim calcmode="lin" valueType="num">
                                      <p:cBhvr>
                                        <p:cTn id="14" dur="500" fill="hold"/>
                                        <p:tgtEl>
                                          <p:spTgt spid="5">
                                            <p:graphicEl>
                                              <a:dgm id="{B1D6F0D3-207E-4EF7-B218-BF16805CA18E}"/>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B1D6F0D3-207E-4EF7-B218-BF16805CA18E}"/>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B1D6F0D3-207E-4EF7-B218-BF16805CA18E}"/>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6E00D8FE-533B-4782-9A9C-296F3FEE9ABD}"/>
                                            </p:graphicEl>
                                          </p:spTgt>
                                        </p:tgtEl>
                                        <p:attrNameLst>
                                          <p:attrName>style.visibility</p:attrName>
                                        </p:attrNameLst>
                                      </p:cBhvr>
                                      <p:to>
                                        <p:strVal val="visible"/>
                                      </p:to>
                                    </p:set>
                                    <p:anim calcmode="lin" valueType="num">
                                      <p:cBhvr>
                                        <p:cTn id="19" dur="500" fill="hold"/>
                                        <p:tgtEl>
                                          <p:spTgt spid="5">
                                            <p:graphicEl>
                                              <a:dgm id="{6E00D8FE-533B-4782-9A9C-296F3FEE9ABD}"/>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6E00D8FE-533B-4782-9A9C-296F3FEE9ABD}"/>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6E00D8FE-533B-4782-9A9C-296F3FEE9AB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9FE24E7C-E110-487B-A38A-421AABD3B759}"/>
                                            </p:graphicEl>
                                          </p:spTgt>
                                        </p:tgtEl>
                                        <p:attrNameLst>
                                          <p:attrName>style.visibility</p:attrName>
                                        </p:attrNameLst>
                                      </p:cBhvr>
                                      <p:to>
                                        <p:strVal val="visible"/>
                                      </p:to>
                                    </p:set>
                                    <p:anim calcmode="lin" valueType="num">
                                      <p:cBhvr>
                                        <p:cTn id="26" dur="500" fill="hold"/>
                                        <p:tgtEl>
                                          <p:spTgt spid="5">
                                            <p:graphicEl>
                                              <a:dgm id="{9FE24E7C-E110-487B-A38A-421AABD3B759}"/>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9FE24E7C-E110-487B-A38A-421AABD3B759}"/>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9FE24E7C-E110-487B-A38A-421AABD3B759}"/>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5B5FD238-0FD3-45E6-A78B-743DA886BA2B}"/>
                                            </p:graphicEl>
                                          </p:spTgt>
                                        </p:tgtEl>
                                        <p:attrNameLst>
                                          <p:attrName>style.visibility</p:attrName>
                                        </p:attrNameLst>
                                      </p:cBhvr>
                                      <p:to>
                                        <p:strVal val="visible"/>
                                      </p:to>
                                    </p:set>
                                    <p:anim calcmode="lin" valueType="num">
                                      <p:cBhvr>
                                        <p:cTn id="31" dur="500" fill="hold"/>
                                        <p:tgtEl>
                                          <p:spTgt spid="5">
                                            <p:graphicEl>
                                              <a:dgm id="{5B5FD238-0FD3-45E6-A78B-743DA886BA2B}"/>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5B5FD238-0FD3-45E6-A78B-743DA886BA2B}"/>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5B5FD238-0FD3-45E6-A78B-743DA886BA2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6E3A3C3B-F625-44BB-BD4F-96B3968924F3}"/>
                                            </p:graphicEl>
                                          </p:spTgt>
                                        </p:tgtEl>
                                        <p:attrNameLst>
                                          <p:attrName>style.visibility</p:attrName>
                                        </p:attrNameLst>
                                      </p:cBhvr>
                                      <p:to>
                                        <p:strVal val="visible"/>
                                      </p:to>
                                    </p:set>
                                    <p:anim calcmode="lin" valueType="num">
                                      <p:cBhvr>
                                        <p:cTn id="38" dur="500" fill="hold"/>
                                        <p:tgtEl>
                                          <p:spTgt spid="5">
                                            <p:graphicEl>
                                              <a:dgm id="{6E3A3C3B-F625-44BB-BD4F-96B3968924F3}"/>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6E3A3C3B-F625-44BB-BD4F-96B3968924F3}"/>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6E3A3C3B-F625-44BB-BD4F-96B3968924F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C6FF84C7-A1DF-444B-8835-0EFDDEBF4A01}"/>
                                            </p:graphicEl>
                                          </p:spTgt>
                                        </p:tgtEl>
                                        <p:attrNameLst>
                                          <p:attrName>style.visibility</p:attrName>
                                        </p:attrNameLst>
                                      </p:cBhvr>
                                      <p:to>
                                        <p:strVal val="visible"/>
                                      </p:to>
                                    </p:set>
                                    <p:anim calcmode="lin" valueType="num">
                                      <p:cBhvr>
                                        <p:cTn id="43" dur="500" fill="hold"/>
                                        <p:tgtEl>
                                          <p:spTgt spid="5">
                                            <p:graphicEl>
                                              <a:dgm id="{C6FF84C7-A1DF-444B-8835-0EFDDEBF4A01}"/>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C6FF84C7-A1DF-444B-8835-0EFDDEBF4A01}"/>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C6FF84C7-A1DF-444B-8835-0EFDDEBF4A0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442DBDD9-95B3-4737-B3E2-281E10ED45BA}"/>
                                            </p:graphicEl>
                                          </p:spTgt>
                                        </p:tgtEl>
                                        <p:attrNameLst>
                                          <p:attrName>style.visibility</p:attrName>
                                        </p:attrNameLst>
                                      </p:cBhvr>
                                      <p:to>
                                        <p:strVal val="visible"/>
                                      </p:to>
                                    </p:set>
                                    <p:anim calcmode="lin" valueType="num">
                                      <p:cBhvr>
                                        <p:cTn id="50" dur="500" fill="hold"/>
                                        <p:tgtEl>
                                          <p:spTgt spid="5">
                                            <p:graphicEl>
                                              <a:dgm id="{442DBDD9-95B3-4737-B3E2-281E10ED45BA}"/>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442DBDD9-95B3-4737-B3E2-281E10ED45BA}"/>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442DBDD9-95B3-4737-B3E2-281E10ED45BA}"/>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562C6938-BC7B-4C47-B5C8-CA4E4A88C42C}"/>
                                            </p:graphicEl>
                                          </p:spTgt>
                                        </p:tgtEl>
                                        <p:attrNameLst>
                                          <p:attrName>style.visibility</p:attrName>
                                        </p:attrNameLst>
                                      </p:cBhvr>
                                      <p:to>
                                        <p:strVal val="visible"/>
                                      </p:to>
                                    </p:set>
                                    <p:anim calcmode="lin" valueType="num">
                                      <p:cBhvr>
                                        <p:cTn id="55" dur="500" fill="hold"/>
                                        <p:tgtEl>
                                          <p:spTgt spid="5">
                                            <p:graphicEl>
                                              <a:dgm id="{562C6938-BC7B-4C47-B5C8-CA4E4A88C42C}"/>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562C6938-BC7B-4C47-B5C8-CA4E4A88C42C}"/>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562C6938-BC7B-4C47-B5C8-CA4E4A88C42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EAE77462-B617-4A34-9C95-55B05960B41E}"/>
                                            </p:graphicEl>
                                          </p:spTgt>
                                        </p:tgtEl>
                                        <p:attrNameLst>
                                          <p:attrName>style.visibility</p:attrName>
                                        </p:attrNameLst>
                                      </p:cBhvr>
                                      <p:to>
                                        <p:strVal val="visible"/>
                                      </p:to>
                                    </p:set>
                                    <p:anim calcmode="lin" valueType="num">
                                      <p:cBhvr>
                                        <p:cTn id="62" dur="500" fill="hold"/>
                                        <p:tgtEl>
                                          <p:spTgt spid="5">
                                            <p:graphicEl>
                                              <a:dgm id="{EAE77462-B617-4A34-9C95-55B05960B41E}"/>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EAE77462-B617-4A34-9C95-55B05960B41E}"/>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EAE77462-B617-4A34-9C95-55B05960B41E}"/>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77ACA135-AFCF-4EF2-8041-10856539881B}"/>
                                            </p:graphicEl>
                                          </p:spTgt>
                                        </p:tgtEl>
                                        <p:attrNameLst>
                                          <p:attrName>style.visibility</p:attrName>
                                        </p:attrNameLst>
                                      </p:cBhvr>
                                      <p:to>
                                        <p:strVal val="visible"/>
                                      </p:to>
                                    </p:set>
                                    <p:anim calcmode="lin" valueType="num">
                                      <p:cBhvr>
                                        <p:cTn id="67" dur="500" fill="hold"/>
                                        <p:tgtEl>
                                          <p:spTgt spid="5">
                                            <p:graphicEl>
                                              <a:dgm id="{77ACA135-AFCF-4EF2-8041-10856539881B}"/>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77ACA135-AFCF-4EF2-8041-10856539881B}"/>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77ACA135-AFCF-4EF2-8041-10856539881B}"/>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03A4CC73-02BA-45C4-93C2-1366CA3D70DE}"/>
                                            </p:graphicEl>
                                          </p:spTgt>
                                        </p:tgtEl>
                                        <p:attrNameLst>
                                          <p:attrName>style.visibility</p:attrName>
                                        </p:attrNameLst>
                                      </p:cBhvr>
                                      <p:to>
                                        <p:strVal val="visible"/>
                                      </p:to>
                                    </p:set>
                                    <p:anim calcmode="lin" valueType="num">
                                      <p:cBhvr>
                                        <p:cTn id="74" dur="500" fill="hold"/>
                                        <p:tgtEl>
                                          <p:spTgt spid="5">
                                            <p:graphicEl>
                                              <a:dgm id="{03A4CC73-02BA-45C4-93C2-1366CA3D70DE}"/>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03A4CC73-02BA-45C4-93C2-1366CA3D70DE}"/>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03A4CC73-02BA-45C4-93C2-1366CA3D70DE}"/>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CD157A89-AB56-4051-8668-50D7BA27E1E6}"/>
                                            </p:graphicEl>
                                          </p:spTgt>
                                        </p:tgtEl>
                                        <p:attrNameLst>
                                          <p:attrName>style.visibility</p:attrName>
                                        </p:attrNameLst>
                                      </p:cBhvr>
                                      <p:to>
                                        <p:strVal val="visible"/>
                                      </p:to>
                                    </p:set>
                                    <p:anim calcmode="lin" valueType="num">
                                      <p:cBhvr>
                                        <p:cTn id="79" dur="500" fill="hold"/>
                                        <p:tgtEl>
                                          <p:spTgt spid="5">
                                            <p:graphicEl>
                                              <a:dgm id="{CD157A89-AB56-4051-8668-50D7BA27E1E6}"/>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CD157A89-AB56-4051-8668-50D7BA27E1E6}"/>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CD157A89-AB56-4051-8668-50D7BA27E1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MY" altLang="en-US" dirty="0" smtClean="0">
                <a:solidFill>
                  <a:srgbClr val="FFFF00"/>
                </a:solidFill>
              </a:rPr>
              <a:t>ASEAN COMMON TEACHING STANDARDS …</a:t>
            </a:r>
          </a:p>
        </p:txBody>
      </p:sp>
      <p:graphicFrame>
        <p:nvGraphicFramePr>
          <p:cNvPr id="4" name="Content Placeholder 3"/>
          <p:cNvGraphicFramePr>
            <a:graphicFrameLocks noGrp="1"/>
          </p:cNvGraphicFramePr>
          <p:nvPr>
            <p:ph idx="1"/>
            <p:extLst/>
          </p:nvPr>
        </p:nvGraphicFramePr>
        <p:xfrm>
          <a:off x="1763057" y="831303"/>
          <a:ext cx="8668461" cy="564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403911012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48B93522-3C90-4DEE-9CE4-3114110C280E}"/>
                                            </p:graphicEl>
                                          </p:spTgt>
                                        </p:tgtEl>
                                        <p:attrNameLst>
                                          <p:attrName>style.visibility</p:attrName>
                                        </p:attrNameLst>
                                      </p:cBhvr>
                                      <p:to>
                                        <p:strVal val="visible"/>
                                      </p:to>
                                    </p:set>
                                    <p:anim calcmode="lin" valueType="num">
                                      <p:cBhvr>
                                        <p:cTn id="7" dur="500" fill="hold"/>
                                        <p:tgtEl>
                                          <p:spTgt spid="4">
                                            <p:graphicEl>
                                              <a:dgm id="{48B93522-3C90-4DEE-9CE4-3114110C280E}"/>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48B93522-3C90-4DEE-9CE4-3114110C280E}"/>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48B93522-3C90-4DEE-9CE4-3114110C280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16029F5E-1589-47EC-BE9C-0DD9592E8D5E}"/>
                                            </p:graphicEl>
                                          </p:spTgt>
                                        </p:tgtEl>
                                        <p:attrNameLst>
                                          <p:attrName>style.visibility</p:attrName>
                                        </p:attrNameLst>
                                      </p:cBhvr>
                                      <p:to>
                                        <p:strVal val="visible"/>
                                      </p:to>
                                    </p:set>
                                    <p:anim calcmode="lin" valueType="num">
                                      <p:cBhvr>
                                        <p:cTn id="14" dur="500" fill="hold"/>
                                        <p:tgtEl>
                                          <p:spTgt spid="4">
                                            <p:graphicEl>
                                              <a:dgm id="{16029F5E-1589-47EC-BE9C-0DD9592E8D5E}"/>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16029F5E-1589-47EC-BE9C-0DD9592E8D5E}"/>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16029F5E-1589-47EC-BE9C-0DD9592E8D5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DB6242ED-C7FE-40B3-9FCE-158D9C15434E}"/>
                                            </p:graphicEl>
                                          </p:spTgt>
                                        </p:tgtEl>
                                        <p:attrNameLst>
                                          <p:attrName>style.visibility</p:attrName>
                                        </p:attrNameLst>
                                      </p:cBhvr>
                                      <p:to>
                                        <p:strVal val="visible"/>
                                      </p:to>
                                    </p:set>
                                    <p:anim calcmode="lin" valueType="num">
                                      <p:cBhvr>
                                        <p:cTn id="21" dur="500" fill="hold"/>
                                        <p:tgtEl>
                                          <p:spTgt spid="4">
                                            <p:graphicEl>
                                              <a:dgm id="{DB6242ED-C7FE-40B3-9FCE-158D9C15434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DB6242ED-C7FE-40B3-9FCE-158D9C15434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DB6242ED-C7FE-40B3-9FCE-158D9C15434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D179ADE5-54D9-4916-B10D-F3CBAB39AB04}"/>
                                            </p:graphicEl>
                                          </p:spTgt>
                                        </p:tgtEl>
                                        <p:attrNameLst>
                                          <p:attrName>style.visibility</p:attrName>
                                        </p:attrNameLst>
                                      </p:cBhvr>
                                      <p:to>
                                        <p:strVal val="visible"/>
                                      </p:to>
                                    </p:set>
                                    <p:anim calcmode="lin" valueType="num">
                                      <p:cBhvr>
                                        <p:cTn id="28" dur="500" fill="hold"/>
                                        <p:tgtEl>
                                          <p:spTgt spid="4">
                                            <p:graphicEl>
                                              <a:dgm id="{D179ADE5-54D9-4916-B10D-F3CBAB39AB0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D179ADE5-54D9-4916-B10D-F3CBAB39AB0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D179ADE5-54D9-4916-B10D-F3CBAB39AB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824039" y="96838"/>
            <a:ext cx="8734425" cy="609600"/>
          </a:xfrm>
        </p:spPr>
        <p:txBody>
          <a:bodyPr/>
          <a:lstStyle/>
          <a:p>
            <a:r>
              <a:rPr lang="en-MY" altLang="en-US" sz="1800" dirty="0">
                <a:solidFill>
                  <a:srgbClr val="FFFF00"/>
                </a:solidFill>
              </a:rPr>
              <a:t>SO WHAT IS THE STANDARD FOR THE </a:t>
            </a:r>
            <a:r>
              <a:rPr lang="en-MY" altLang="en-US" sz="1800" dirty="0" smtClean="0">
                <a:solidFill>
                  <a:srgbClr val="FFFF00"/>
                </a:solidFill>
              </a:rPr>
              <a:t>ASEAN TEACHERS …</a:t>
            </a:r>
            <a:endParaRPr lang="en-MY" altLang="en-US" sz="1800" dirty="0">
              <a:solidFill>
                <a:srgbClr val="FFFF00"/>
              </a:solidFill>
            </a:endParaRPr>
          </a:p>
        </p:txBody>
      </p:sp>
      <p:graphicFrame>
        <p:nvGraphicFramePr>
          <p:cNvPr id="5" name="Content Placeholder 4"/>
          <p:cNvGraphicFramePr>
            <a:graphicFrameLocks noGrp="1"/>
          </p:cNvGraphicFramePr>
          <p:nvPr>
            <p:ph idx="1"/>
            <p:extLst/>
          </p:nvPr>
        </p:nvGraphicFramePr>
        <p:xfrm>
          <a:off x="1855077" y="867103"/>
          <a:ext cx="8466082" cy="4897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394462984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5CB4703E-AE78-4DF1-8403-A6EB61689909}"/>
                                            </p:graphicEl>
                                          </p:spTgt>
                                        </p:tgtEl>
                                        <p:attrNameLst>
                                          <p:attrName>style.visibility</p:attrName>
                                        </p:attrNameLst>
                                      </p:cBhvr>
                                      <p:to>
                                        <p:strVal val="visible"/>
                                      </p:to>
                                    </p:set>
                                    <p:anim calcmode="lin" valueType="num">
                                      <p:cBhvr>
                                        <p:cTn id="7" dur="500" fill="hold"/>
                                        <p:tgtEl>
                                          <p:spTgt spid="5">
                                            <p:graphicEl>
                                              <a:dgm id="{5CB4703E-AE78-4DF1-8403-A6EB61689909}"/>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5CB4703E-AE78-4DF1-8403-A6EB61689909}"/>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5CB4703E-AE78-4DF1-8403-A6EB6168990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3F76D0A6-27C4-4C23-8515-D5194B60C879}"/>
                                            </p:graphicEl>
                                          </p:spTgt>
                                        </p:tgtEl>
                                        <p:attrNameLst>
                                          <p:attrName>style.visibility</p:attrName>
                                        </p:attrNameLst>
                                      </p:cBhvr>
                                      <p:to>
                                        <p:strVal val="visible"/>
                                      </p:to>
                                    </p:set>
                                    <p:anim calcmode="lin" valueType="num">
                                      <p:cBhvr>
                                        <p:cTn id="14" dur="500" fill="hold"/>
                                        <p:tgtEl>
                                          <p:spTgt spid="5">
                                            <p:graphicEl>
                                              <a:dgm id="{3F76D0A6-27C4-4C23-8515-D5194B60C879}"/>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3F76D0A6-27C4-4C23-8515-D5194B60C879}"/>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3F76D0A6-27C4-4C23-8515-D5194B60C87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335DD4EC-45C6-4200-80ED-08331BA2823A}"/>
                                            </p:graphicEl>
                                          </p:spTgt>
                                        </p:tgtEl>
                                        <p:attrNameLst>
                                          <p:attrName>style.visibility</p:attrName>
                                        </p:attrNameLst>
                                      </p:cBhvr>
                                      <p:to>
                                        <p:strVal val="visible"/>
                                      </p:to>
                                    </p:set>
                                    <p:anim calcmode="lin" valueType="num">
                                      <p:cBhvr>
                                        <p:cTn id="21" dur="500" fill="hold"/>
                                        <p:tgtEl>
                                          <p:spTgt spid="5">
                                            <p:graphicEl>
                                              <a:dgm id="{335DD4EC-45C6-4200-80ED-08331BA2823A}"/>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335DD4EC-45C6-4200-80ED-08331BA2823A}"/>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335DD4EC-45C6-4200-80ED-08331BA2823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340D2434-1647-4AC9-A253-E4488856942F}"/>
                                            </p:graphicEl>
                                          </p:spTgt>
                                        </p:tgtEl>
                                        <p:attrNameLst>
                                          <p:attrName>style.visibility</p:attrName>
                                        </p:attrNameLst>
                                      </p:cBhvr>
                                      <p:to>
                                        <p:strVal val="visible"/>
                                      </p:to>
                                    </p:set>
                                    <p:anim calcmode="lin" valueType="num">
                                      <p:cBhvr>
                                        <p:cTn id="28" dur="500" fill="hold"/>
                                        <p:tgtEl>
                                          <p:spTgt spid="5">
                                            <p:graphicEl>
                                              <a:dgm id="{340D2434-1647-4AC9-A253-E4488856942F}"/>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340D2434-1647-4AC9-A253-E4488856942F}"/>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340D2434-1647-4AC9-A253-E448885694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solidFill>
                  <a:srgbClr val="FFFF00"/>
                </a:solidFill>
              </a:rPr>
              <a:t>ASEAN TEACHERS ETHICAL </a:t>
            </a:r>
            <a:r>
              <a:rPr lang="en-US" altLang="en-US" dirty="0" smtClean="0">
                <a:solidFill>
                  <a:srgbClr val="FFFF00"/>
                </a:solidFill>
              </a:rPr>
              <a:t>STANDARDS …</a:t>
            </a:r>
            <a:endParaRPr lang="en-MY" altLang="en-US" dirty="0" smtClean="0">
              <a:solidFill>
                <a:srgbClr val="FFFF00"/>
              </a:solidFill>
            </a:endParaRPr>
          </a:p>
        </p:txBody>
      </p:sp>
      <p:pic>
        <p:nvPicPr>
          <p:cNvPr id="60419" name="Picture 2" descr="http://t0.gstatic.com/images?q=tbn:ANd9GcT1h8i0USz7PEZJsakVhcimtV0r_eIBFauS5s44KJddOzgaOrsHe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2913" y="987426"/>
            <a:ext cx="3594100"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Diagram 4"/>
          <p:cNvGraphicFramePr/>
          <p:nvPr/>
        </p:nvGraphicFramePr>
        <p:xfrm>
          <a:off x="5827986" y="782593"/>
          <a:ext cx="3820510" cy="4609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a:cxnSpLocks noChangeShapeType="1"/>
          </p:cNvCxnSpPr>
          <p:nvPr/>
        </p:nvCxnSpPr>
        <p:spPr bwMode="auto">
          <a:xfrm flipH="1">
            <a:off x="3905250" y="1371601"/>
            <a:ext cx="1874838" cy="2570163"/>
          </a:xfrm>
          <a:prstGeom prst="straightConnector1">
            <a:avLst/>
          </a:prstGeom>
          <a:noFill/>
          <a:ln w="28575" algn="ctr">
            <a:solidFill>
              <a:schemeClr val="tx1"/>
            </a:solidFill>
            <a:prstDash val="sysDash"/>
            <a:round/>
            <a:headEnd/>
            <a:tailEnd type="arrow" w="med" len="med"/>
          </a:ln>
          <a:extLst>
            <a:ext uri="{909E8E84-426E-40DD-AFC4-6F175D3DCCD1}">
              <a14:hiddenFill xmlns:a14="http://schemas.microsoft.com/office/drawing/2010/main" xmlns="">
                <a:noFill/>
              </a14:hiddenFill>
            </a:ext>
          </a:extLst>
        </p:spPr>
      </p:cxnSp>
      <p:sp>
        <p:nvSpPr>
          <p:cNvPr id="8" name="TextBox 7"/>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401269507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7904F7CA-04ED-4766-88A9-053985E71146}"/>
                                            </p:graphicEl>
                                          </p:spTgt>
                                        </p:tgtEl>
                                        <p:attrNameLst>
                                          <p:attrName>style.visibility</p:attrName>
                                        </p:attrNameLst>
                                      </p:cBhvr>
                                      <p:to>
                                        <p:strVal val="visible"/>
                                      </p:to>
                                    </p:set>
                                    <p:anim calcmode="lin" valueType="num">
                                      <p:cBhvr>
                                        <p:cTn id="7" dur="500" fill="hold"/>
                                        <p:tgtEl>
                                          <p:spTgt spid="5">
                                            <p:graphicEl>
                                              <a:dgm id="{7904F7CA-04ED-4766-88A9-053985E7114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7904F7CA-04ED-4766-88A9-053985E7114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7904F7CA-04ED-4766-88A9-053985E7114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D5A5F366-759B-43BF-AEF3-ABC543897955}"/>
                                            </p:graphicEl>
                                          </p:spTgt>
                                        </p:tgtEl>
                                        <p:attrNameLst>
                                          <p:attrName>style.visibility</p:attrName>
                                        </p:attrNameLst>
                                      </p:cBhvr>
                                      <p:to>
                                        <p:strVal val="visible"/>
                                      </p:to>
                                    </p:set>
                                    <p:anim calcmode="lin" valueType="num">
                                      <p:cBhvr>
                                        <p:cTn id="14" dur="500" fill="hold"/>
                                        <p:tgtEl>
                                          <p:spTgt spid="5">
                                            <p:graphicEl>
                                              <a:dgm id="{D5A5F366-759B-43BF-AEF3-ABC543897955}"/>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D5A5F366-759B-43BF-AEF3-ABC543897955}"/>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D5A5F366-759B-43BF-AEF3-ABC54389795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06ED6784-0C3E-4962-ABC3-A3F7A6377285}"/>
                                            </p:graphicEl>
                                          </p:spTgt>
                                        </p:tgtEl>
                                        <p:attrNameLst>
                                          <p:attrName>style.visibility</p:attrName>
                                        </p:attrNameLst>
                                      </p:cBhvr>
                                      <p:to>
                                        <p:strVal val="visible"/>
                                      </p:to>
                                    </p:set>
                                    <p:anim calcmode="lin" valueType="num">
                                      <p:cBhvr>
                                        <p:cTn id="21" dur="500" fill="hold"/>
                                        <p:tgtEl>
                                          <p:spTgt spid="5">
                                            <p:graphicEl>
                                              <a:dgm id="{06ED6784-0C3E-4962-ABC3-A3F7A6377285}"/>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06ED6784-0C3E-4962-ABC3-A3F7A6377285}"/>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06ED6784-0C3E-4962-ABC3-A3F7A637728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C0ED2F22-8CD3-4A4A-BCD2-AE473A459765}"/>
                                            </p:graphicEl>
                                          </p:spTgt>
                                        </p:tgtEl>
                                        <p:attrNameLst>
                                          <p:attrName>style.visibility</p:attrName>
                                        </p:attrNameLst>
                                      </p:cBhvr>
                                      <p:to>
                                        <p:strVal val="visible"/>
                                      </p:to>
                                    </p:set>
                                    <p:anim calcmode="lin" valueType="num">
                                      <p:cBhvr>
                                        <p:cTn id="28" dur="500" fill="hold"/>
                                        <p:tgtEl>
                                          <p:spTgt spid="5">
                                            <p:graphicEl>
                                              <a:dgm id="{C0ED2F22-8CD3-4A4A-BCD2-AE473A459765}"/>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C0ED2F22-8CD3-4A4A-BCD2-AE473A459765}"/>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C0ED2F22-8CD3-4A4A-BCD2-AE473A459765}"/>
                                            </p:graphic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3"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MOVING ASEAN FORWARD …</a:t>
            </a:r>
            <a:endParaRPr lang="en-MY" dirty="0">
              <a:solidFill>
                <a:srgbClr val="FFFF0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1842803256"/>
              </p:ext>
            </p:extLst>
          </p:nvPr>
        </p:nvGraphicFramePr>
        <p:xfrm>
          <a:off x="-265430" y="1021051"/>
          <a:ext cx="10578663" cy="459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1010407517"/>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5373F01A-B951-492E-8708-AF4E4CB8B466}"/>
                                            </p:graphicEl>
                                          </p:spTgt>
                                        </p:tgtEl>
                                        <p:attrNameLst>
                                          <p:attrName>style.visibility</p:attrName>
                                        </p:attrNameLst>
                                      </p:cBhvr>
                                      <p:to>
                                        <p:strVal val="visible"/>
                                      </p:to>
                                    </p:set>
                                    <p:anim calcmode="lin" valueType="num">
                                      <p:cBhvr>
                                        <p:cTn id="7" dur="500" fill="hold"/>
                                        <p:tgtEl>
                                          <p:spTgt spid="4">
                                            <p:graphicEl>
                                              <a:dgm id="{5373F01A-B951-492E-8708-AF4E4CB8B466}"/>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373F01A-B951-492E-8708-AF4E4CB8B466}"/>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373F01A-B951-492E-8708-AF4E4CB8B4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1808F5CF-6118-4516-82C4-6051373CD632}"/>
                                            </p:graphicEl>
                                          </p:spTgt>
                                        </p:tgtEl>
                                        <p:attrNameLst>
                                          <p:attrName>style.visibility</p:attrName>
                                        </p:attrNameLst>
                                      </p:cBhvr>
                                      <p:to>
                                        <p:strVal val="visible"/>
                                      </p:to>
                                    </p:set>
                                    <p:anim calcmode="lin" valueType="num">
                                      <p:cBhvr>
                                        <p:cTn id="14" dur="500" fill="hold"/>
                                        <p:tgtEl>
                                          <p:spTgt spid="4">
                                            <p:graphicEl>
                                              <a:dgm id="{1808F5CF-6118-4516-82C4-6051373CD632}"/>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1808F5CF-6118-4516-82C4-6051373CD632}"/>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1808F5CF-6118-4516-82C4-6051373CD63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76404F14-EDF4-47B9-B9DC-4F13CCC5DBA0}"/>
                                            </p:graphicEl>
                                          </p:spTgt>
                                        </p:tgtEl>
                                        <p:attrNameLst>
                                          <p:attrName>style.visibility</p:attrName>
                                        </p:attrNameLst>
                                      </p:cBhvr>
                                      <p:to>
                                        <p:strVal val="visible"/>
                                      </p:to>
                                    </p:set>
                                    <p:anim calcmode="lin" valueType="num">
                                      <p:cBhvr>
                                        <p:cTn id="21" dur="500" fill="hold"/>
                                        <p:tgtEl>
                                          <p:spTgt spid="4">
                                            <p:graphicEl>
                                              <a:dgm id="{76404F14-EDF4-47B9-B9DC-4F13CCC5DBA0}"/>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76404F14-EDF4-47B9-B9DC-4F13CCC5DBA0}"/>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76404F14-EDF4-47B9-B9DC-4F13CCC5DBA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6C695DEB-96F9-43FB-A60E-06C674FE8D70}"/>
                                            </p:graphicEl>
                                          </p:spTgt>
                                        </p:tgtEl>
                                        <p:attrNameLst>
                                          <p:attrName>style.visibility</p:attrName>
                                        </p:attrNameLst>
                                      </p:cBhvr>
                                      <p:to>
                                        <p:strVal val="visible"/>
                                      </p:to>
                                    </p:set>
                                    <p:anim calcmode="lin" valueType="num">
                                      <p:cBhvr>
                                        <p:cTn id="28" dur="500" fill="hold"/>
                                        <p:tgtEl>
                                          <p:spTgt spid="4">
                                            <p:graphicEl>
                                              <a:dgm id="{6C695DEB-96F9-43FB-A60E-06C674FE8D70}"/>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6C695DEB-96F9-43FB-A60E-06C674FE8D70}"/>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6C695DEB-96F9-43FB-A60E-06C674FE8D7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81ADDD04-907E-47EE-BE7F-03358F1B7CA8}"/>
                                            </p:graphicEl>
                                          </p:spTgt>
                                        </p:tgtEl>
                                        <p:attrNameLst>
                                          <p:attrName>style.visibility</p:attrName>
                                        </p:attrNameLst>
                                      </p:cBhvr>
                                      <p:to>
                                        <p:strVal val="visible"/>
                                      </p:to>
                                    </p:set>
                                    <p:anim calcmode="lin" valueType="num">
                                      <p:cBhvr>
                                        <p:cTn id="35" dur="500" fill="hold"/>
                                        <p:tgtEl>
                                          <p:spTgt spid="4">
                                            <p:graphicEl>
                                              <a:dgm id="{81ADDD04-907E-47EE-BE7F-03358F1B7CA8}"/>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81ADDD04-907E-47EE-BE7F-03358F1B7CA8}"/>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81ADDD04-907E-47EE-BE7F-03358F1B7CA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20C7F3CE-5F77-4CC4-94BA-E12C6E7D3ACA}"/>
                                            </p:graphicEl>
                                          </p:spTgt>
                                        </p:tgtEl>
                                        <p:attrNameLst>
                                          <p:attrName>style.visibility</p:attrName>
                                        </p:attrNameLst>
                                      </p:cBhvr>
                                      <p:to>
                                        <p:strVal val="visible"/>
                                      </p:to>
                                    </p:set>
                                    <p:anim calcmode="lin" valueType="num">
                                      <p:cBhvr>
                                        <p:cTn id="42" dur="500" fill="hold"/>
                                        <p:tgtEl>
                                          <p:spTgt spid="4">
                                            <p:graphicEl>
                                              <a:dgm id="{20C7F3CE-5F77-4CC4-94BA-E12C6E7D3ACA}"/>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20C7F3CE-5F77-4CC4-94BA-E12C6E7D3ACA}"/>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20C7F3CE-5F77-4CC4-94BA-E12C6E7D3ACA}"/>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EB4960AB-510D-4D35-8216-1D604A5CAAE1}"/>
                                            </p:graphicEl>
                                          </p:spTgt>
                                        </p:tgtEl>
                                        <p:attrNameLst>
                                          <p:attrName>style.visibility</p:attrName>
                                        </p:attrNameLst>
                                      </p:cBhvr>
                                      <p:to>
                                        <p:strVal val="visible"/>
                                      </p:to>
                                    </p:set>
                                    <p:anim calcmode="lin" valueType="num">
                                      <p:cBhvr>
                                        <p:cTn id="49" dur="500" fill="hold"/>
                                        <p:tgtEl>
                                          <p:spTgt spid="4">
                                            <p:graphicEl>
                                              <a:dgm id="{EB4960AB-510D-4D35-8216-1D604A5CAAE1}"/>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EB4960AB-510D-4D35-8216-1D604A5CAAE1}"/>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EB4960AB-510D-4D35-8216-1D604A5CAAE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61049A46-D9D5-4E99-8BA1-EA90507F0651}"/>
                                            </p:graphicEl>
                                          </p:spTgt>
                                        </p:tgtEl>
                                        <p:attrNameLst>
                                          <p:attrName>style.visibility</p:attrName>
                                        </p:attrNameLst>
                                      </p:cBhvr>
                                      <p:to>
                                        <p:strVal val="visible"/>
                                      </p:to>
                                    </p:set>
                                    <p:anim calcmode="lin" valueType="num">
                                      <p:cBhvr>
                                        <p:cTn id="56" dur="500" fill="hold"/>
                                        <p:tgtEl>
                                          <p:spTgt spid="4">
                                            <p:graphicEl>
                                              <a:dgm id="{61049A46-D9D5-4E99-8BA1-EA90507F065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61049A46-D9D5-4E99-8BA1-EA90507F065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61049A46-D9D5-4E99-8BA1-EA90507F06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697038" y="128588"/>
            <a:ext cx="8970962" cy="609600"/>
          </a:xfrm>
        </p:spPr>
        <p:txBody>
          <a:bodyPr/>
          <a:lstStyle/>
          <a:p>
            <a:r>
              <a:rPr lang="en-MY" altLang="en-US" sz="2400" dirty="0" smtClean="0">
                <a:solidFill>
                  <a:srgbClr val="FFFF00"/>
                </a:solidFill>
              </a:rPr>
              <a:t>WE NEED NEW </a:t>
            </a:r>
            <a:r>
              <a:rPr lang="en-MY" altLang="en-US" sz="2400" dirty="0">
                <a:solidFill>
                  <a:srgbClr val="FFFF00"/>
                </a:solidFill>
              </a:rPr>
              <a:t>BREED OF TEACHERS </a:t>
            </a:r>
            <a:r>
              <a:rPr lang="en-MY" altLang="en-US" sz="2400" dirty="0" smtClean="0">
                <a:solidFill>
                  <a:srgbClr val="FFFF00"/>
                </a:solidFill>
              </a:rPr>
              <a:t>FOR ASEAN …</a:t>
            </a:r>
            <a:r>
              <a:rPr lang="en-MY" altLang="en-US" sz="2400" dirty="0">
                <a:solidFill>
                  <a:srgbClr val="FFFF00"/>
                </a:solidFill>
              </a:rPr>
              <a:t>	</a:t>
            </a:r>
          </a:p>
        </p:txBody>
      </p:sp>
      <p:graphicFrame>
        <p:nvGraphicFramePr>
          <p:cNvPr id="4" name="Diagram 3"/>
          <p:cNvGraphicFramePr/>
          <p:nvPr>
            <p:extLst>
              <p:ext uri="{D42A27DB-BD31-4B8C-83A1-F6EECF244321}">
                <p14:modId xmlns:p14="http://schemas.microsoft.com/office/powerpoint/2010/main" xmlns="" val="2694661969"/>
              </p:ext>
            </p:extLst>
          </p:nvPr>
        </p:nvGraphicFramePr>
        <p:xfrm>
          <a:off x="3803487" y="1286641"/>
          <a:ext cx="4829503" cy="3947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ata:image/jpeg;base64,/9j/4AAQSkZJRgABAQAAAQABAAD/2wCEAAkGBxQSERUTEhQVFhUXFxgYFhQUFxUXGBcXFxQWFxQUGBUYHCggHBolHBUXIjEhJSkrLi8uFx8zODMtNygtLysBCgoKDg0OGxAQGywkHyUsLywsLCwsLCw0OC83LSwsLDQsLCwsNDQsLC0sLCwtLCwsLCwsLCwsLywsLSwsLCwsLP/AABEIAN0A5AMBIgACEQEDEQH/xAAcAAEAAgIDAQAAAAAAAAAAAAAABAUDBgECBwj/xAA+EAABAwMCBAMECAQGAgMAAAABAAIRAwQhEjEFIkFRBmFxEzKBoQcjQpGxwdHwFFJikjNTgqLh8RVyJDTC/8QAGgEBAAIDAQAAAAAAAAAAAAAAAAMEAQIFBv/EADARAAICAQMCBAUDBAMAAAAAAAABAgMRBBIhMUEFE1GRIjJhcYGh0fAUI8HxUmLh/9oADAMBAAIRAxEAPwDw1ERAEREAREQBERAECLkICWy3LtlkNsGhTuF2xcICl3vDnN6KF2xT25LUdNOUdyRrVVpXVqtq1KBsql4glSpkEouL5OCUAQKytqHKstmqWTDa0ld21idBMfJQrOnzLaqMCmVS1N7hhI6Wk06kss0i+ZEqCrLiY5nQq1W4PKKFqxJoIiLYjCIiAIiIAiIgCIiAIiIAiIgCIiAIiIDloUv+GhR7f3grn2UgR1gLVvBvCO42TwfYFwGFuHFeBcskKy8CcEApsJGwWz8WY3TGF4nWa9vUPb6no4TVW2tfk8Y4rwf6skDZaTWpbr2O5pNLXj1XlfEqOmo4ea9D4bqXPMWUvEqlhSX2KmlTMq8tacMlQ6bJVzRtzoAXQtmkUtPS5ZZFtWc62UW/1apqVCHj1W629pNJcvW3JSR2NJWtnJ5xeUIJlUtenBW/8ZsmgFaVeNXQ0tysicvXafy5ZRAREVs54REQBERAEREAREQBERAEREAREQBEXIQHegMrY+DU9T2jzVRaW+PMrauCWLmkOIVTVWKMGdHQVOU844Pb/DzQy3b6LSfEfigNr6JWycI4kDaxOYXkvi2iRXnv+q8j4fpo23yU/qdKS2bp47lrU4nzHzWn8WE1D6q+p0cNPVQuL2RBmF6HSqFU+CPVKVkHwROA2ut0LbK/D4AELn6P+FyS5w2yto4rbAkQFT1eqfntLoifSxjCCg+rWTV7bhUnZbdw/hztEQrngfB2hoc4K7ZTa3YLkT1FuoltgsieqhWsI8m8UcDqAEgFedXtAtJDhBX09dWjajS1wC8Y+kTgZpuLgNvwXV8N1k67fItWGVb9uqrco/MjzBwyuFmuWwVhXpjhhERAEREAREQBERAEREAREQBERAFkpDK6KXw6lqe0dyAsN4WTMVlpI3zwV4c9rDiN1vXiTw+KVDU3oFaeBeGhlMY6K+8TWwdb1G/0leKv1Nl9srE+Itcfk9J5qpnGmPTueX+EbkudoJxKz+LeDgvB6d1C4VbuouDz3W61KIrU9ui3vs8q/fDobOWJLd0NJtqDMDt1Uvitm1zeUKUeHaHfWOaxg6kgLK/illECsHDblDnH4QrCjZNqUE2YtvhB8yMfg4hjnN77K0uhNRo81xw/inDmiJqNP87qdQfMtVlYXVg+oNNwwu6AmD9xUep0+ohluDw+fXnp2K61VG5yT7GxUmQwDyXELJoG4MjoQmldrw7Sw09K9e5yrJuUmctK17xfwcV6RxmFfudCTIXF8WcpalSguez9SzpJ+X8R8ucdsDSqOYehx6KnXq30u8GFOoKjRg/mvK3jK9JodR59EZ+5X1dahZ8PR8o6IiK2VQiIgCIiAIiIAiIgCIiAIi5CAK+8IW+u5pjzlUbWrd/o3sC641dG4+PVVdbZ5dE5fQs6OOb4/fPse4cH5GgeQVjfu1MPmFAsqUDO61/xr4yZZUzTpkOruGG9GDq53kF4nTVWWTcK1lv+ZOjfOMZb2ccbrWtrRaa7sydLBlzj2AGVqd94urnlZpt2dGgB9SOhcchv3FaxQruuKj6tZ7nvABc9xiAfstHRoA/7UmpQY4AU2gH+01I6TjT5E7mB5r2Gi8HrpW674pfovt+5ztRrbLHhdDht4x79Veo53m6Xu2+4enmFbWXINTSSScNdIIEYe4NbIbHUgTMQqd9aI1TU0bNPfYBzQCWgGd9gD6KfR4s9zSA1zB1qBuDjJBJ3Me60Sc9sddRUY/CuCo3l8l5cXDmt1B7W4xqkBx2MTB3/AOVgF2akMc2lMS7UQ7yMNAI79T8eki18PV6Q9qKVGTGqg4anPbiRUDagGoAcofqgk+7lYP8AyTLeoWigGzzaKeg6Iw5tRrnwyqOpZqmcBY3mCx4a+tSANB9ZvdsCqzYbskkDPQj0WzWHiwYFyzR09qzNMz82/H71rVaswMAkUnvyA8O0gAx/hh2JnJO2N1HuaRYSHOa5jsgUxI5gTq1uzHrMlxytLNMrYNdM9zKm4s9PIxIMg7EKO+tG4Wl+HeLutmhsl9v9oRzUv6m76meU947LchWGCIdIkEZELgamidLSs5ceU/UuVzUuhqX0qUBUstXUT+q8ArjK+g/G7ZtXN7k/fC8Du6JBM9CpvDOHZH/s37kmpX9uD+6IZXC5K4XWKIREQBERAEREARFyEBOsuH6suMDyEkq3o8Itjguqz3a5pj/SGfKVWe2gADqp/Da8GFDPd1yWadmcNEbinATTGtjvaM6mIc3/ANm9B5jHosthb0hhzQ49ZLgP9pH4q+fdR29DBGRsQehHQqmv7YNOpmGnp/Ke09u3XcHudFOTWH7ksqoRe5exjrWdM7N0doJI+ZP4rdPo2o6Xub2O47HP5FaaapIEnZegfQ3T9rXrtBy1rHfN4P5Kj4luemljn/ZJU4xsz0PQ+LXzba2fXqGAxs+ZPQDzJXgvELh1X2lZ8l9V2/YDOkeQW+fTNxialOzYcMAqVPM7MHyJ+AWhez+ra8g6Wy0kTA1HBc7pktx18t1Y8E0Doq3z+ZlPVXb5YXQ72VuSW6WucS4YAPpPLmAeu2Fd0S4iPZ7ZlmognbJnJPTYd5Wv1mFjyGkPaYggFzXA5gyBPUGR0OFf2PC31KZuGtbUaySQTIMCNIYBk4joutdwVEcXltScNQY5pcMe8AY94kjlJ25ROCJ2Cw2Nu59WnzOiR7pjS1mXGHOOnp2AnpEDYLLiNMgOrMaaWjW2lSAEvgaDJIbpALjPcDcQDT8RvX1nOe9hh9M02gFzWtYTDdMCDDgegBM7HavZP1ZsXfBvFBD3PuSQT7ugQxggfVmmwTODBcD8grC8r2dcam0XVXOJ90lrZzqqiQA12N5g5kEyVqvDKLgDHOW5aCTJjZsAGc4yPkriwvadQgXFKo6Y5xVoNDTHvCm2iC2MdSNjPQ6KzJvtOPEVWo94DCXAU2QQXAO1atRYYIcDiMbdRIK5dxQvYKbxpqDEktdLZ5m4PUdN8EQri7NrcaWirkSGNJpjVgAljZj7IkARjooN65oYGUaTalcmKbGOD3OdlofULXEMa3Jku3wIgq/BrCwRlCeKPpuLqerSHODcyCGu0mcQQfQb4W4+A+OtqvFAnTMljT0O7mA9W7kdoI7LXuPcKFrRbTA9oWHUXskRJ5tJIkRqMeW8hUlo59JzKtL3mxUYR1gyJAJg7gie/ms6nSw1FbXfsZhY4SPWPE9mHU3hwxG35rUKP0Z0bmma1S4qMdsWtYyB6k/nC9Gvazbqzp12bPaD9+8/Fabe3rhQLO592R/NhxJH9MQM+q8jpXKq6cZ9Vx/7+TtRgrqlj1NdrfRHTI5L3pPPTGB584+Sq7r6Jaw/w7ig7ycKjD0I6OGy3ccQe50uw6fIQ2QJ0/zEkYkHAMmHAZqnEXj3XO06pkHA5A4uLi/UYJJhskFrhthdhWNrKZSdeHhxPIeKeAb+hJdbuc0fapRVHqdBJA9QFrdSkWmCCCNwcEeoX0TQ8RaWB7nZMPwGtDWkAH3nY06TnYxvMgccWp2d5IuqDHOw01cB4weTW3mBEHE/gU/qHH5kZ/plL5T50Rek+IvoyIHtLKp7Rv8Al1HMa/1a/DXj7vj08+vbKpReWVWOY4btcCD9x6eamhbGazFkFlU63iSI6IikIwiIgMjHqzt35BVQp1q/otZLg2i8M2Jh1t+H76/vzWelR1AtdsRB/UeY39Qq2xrRhXVsRBVaXB0K8M124ouY9zHbj5giQR5EGfivQPoLlt5cEf5H/wClp3Gnaw1/VvKT3aTyk+hJ/uHZbj9CR/8AnPbnmon5HP5LE1KcMLrlfo0yGxKLZqPiK9Na6r1HGSajh8GnSB8li4ZxM0ZHR2HNIkEHElpwY7dRIK2/xB4Tp25qVaswapaxv8xkn7oWl8QdqqnEARAHZXatVGc/Lj26lWVLjHczbbW5YyrrdbllItbqLGgB2oB7HgCGg8zwYkw0DcGdn4f4rtXaW62Mg6YqPaC0gxjUYwYO8euJ8vsuKvoGabg0kRllN4I3gh7T1ys1S8e4uq1QwCA0NYxjBqgCGsYABjfHVT2p4Ij0Dj/h/wBoXVRpc2XP1NMl/wBonSTJMDoAMYHbVm2cEOLdOoSNLnQcwYcYJ6YKk+H/ABJSaz2ZqCkzBcDqYdbRiq2o3W4uEDYNkjAHWWbmppa0GjXYXOc2rTYDOo88kAQJ+zpEei51sWvoZik2Lai+W6H6QOZxNT2UM+0S7UC4b7ScYzCnMtyXllOXaJ0AFznyebS9xaCXAkzn7shd6VehTZrIccS0xA1SCI9k4mQMgyMgd1sjDY1qTmmiW/Uh7jRnS8HOlwBJ1nS7eZA1SZUcYyl0LPEep5vWoGlVovb7MmprDwQx4OWkF7Zgydcav5T6Lb7DhLXE1HW7Hh0Eloc1wcIh3s3VCyT0c0jyjZWlzd/xDG1B/ENpjlYPq2BwkYY13P8AgIHVQ7nhuoOIe5jXDanTJkZJl7CXye7dI85K61axFIqvqQuMXhgEaoBLZcSdUQMFxkg7Geo6la7Q+qDS8HGolkdNog9N/ULY+KOp2jaWG1HxyUi0spsAEzp36RB69Oi1Xit9rqOLzuSdwYBAgemYAwAAO6tVcGjPUPA9wDw2oxhcRTc8NLomCA8Hc9XFaFReKlIky5w6Dcz2AySc7Z/EbZ9GLXf+PuCftanR2OQvJqd4A10nM9vw7LiaypSnuR09FbsTTNk4dWcwua1xIcYj3tWdTTIxPKD5x54uqt85ziZAIbBa3TiBJl4AcBJy0OEdyF5/V4o4/Hcjcx3PXfrnO6uOBVQ9wLiXRGG7tA/qdgfcT5qrODgsl2Eo3PDNhfavcWvYWUwDIO7iQATyk6jAIg5JIECACsttRrRopt0Agg1a3KRAdJbRY0NAcNQlwGBOMq3oVadLmpQJ94apJHYuIny6jdVd9xcEcrcZyRj4S7PqJ3iFE7Xgmhp8vhcEuzoMpDmeXEQJiPs4gYAAke9mVG426k8D2jBUDZ0io2m/O7g1rgCMDYEfGFS1ryo8wSe/QfrO+6jXpdsSfvM+hzt5AA7ZWkVyTyq4y+SRVNkD/wDXojyFIGPiAuVWU6sCBEeY/UhFLz6v3ZBsh6L2PPURF1Tz4WWi+CsS5CAuLep1V5w6rJ/f3rV7epIVnw4ieYx8AfxwoLIlqifOC7bRGosJEVAQDIIk+6fgYPwVr9Ed0aXEmiPea5p7jIKwHhwqU9TXwW+gPcbLt4Wb7C/oXJ9wvLauctL8B5b2LoyMSekhQ1zw/r/nsWb68wyjZfpcutVdjOgJMegj8ZXnN8yHEwZJjEmcN/VeofSRwYvre1B5dOPTdaHfVAPdHNmT8Ghc/wAL1O2KfWXOfvnI1FW6KfbCx7FNc2WkhxI+f6b/AKLrelpbOszqnR7PS3YAkEOPTAB8++bjjbA2nTbMHEn4f8qV4U4Myq2o59Wk7SAW0i6rykuy95DdLfcgcwkGCu/pLnbB2S9TnX1qEsI1p9oWAaw5hJwHNcJBEg5EfMrYfCocyo+m5pDtQ1SDqbGrUNDtMHljv03V1x6vY1LelqLfa0g1pZQcCXEEiWvdLXgDAlp1AgYEFalWYzTyam0ycMMDGIByZ2G5/wCc3WqcNvds0gnnKNp4tcsr1Bz8rRBawCSR9kumAZ6jAHfrZcPoOMNa+pS1kFzqLiwmNhpaQCGiQJOJPdabaVtZa0Q31IH9xJgR5qdxS9ABYw+0acanBvlJhji34SQtIU7Fl9TO7LybHxfxLTpgi3BAZpYKlSHgDQSSwNYQ7WQSf5nukyMLXuH+K3h+5GcMaQAZJ5XOJBnzMndU1QVCCCcbkzAHYx1PYbqNZ2jnGQYmYj13Ujtio5yZ2NvBsfi28a6qx7XvOtgc5tQhzmEk6WQMNEbA5zkTk1gtXObq3Jjl+4Ce5gKK2iabZdBdsBHuhbNwJwLC4iY6eYGpVtX4hsS2cruT0abc2pdT0nwRw51HhtUumSyYPT6sEjfaZyvCrN7XvIMb5P6L3654u2lwetUIiKZgdyRDR8185UOVQV6lampWL6m0a3XNxfYtbuyjPT95Xbh9YteGtaXE7NE/eO3qolO4LsTjup1s4mW27HOP2nASfVx2a31gJLphlmGFLKNqpEBs1XBzulNri6m316OPpy+uCtd4te1HPMOJ8gcehKlWdhma1UT/AJdMkn/U8Y+DZ9VJu7Vr4jA6AQAPgP3lVFiMs9S/mUoY6FRwms8Oy4DuNz6ZH5q3vrt5AaC3+2PlMKFXotpYnP76KLTrSYB/BSOKk9xH5zitn+RDzJz+/iuVa02wM7/EIsbmY3HmqIi6hwgiIgMtB8FWdF3UKoCn2lRayWTaLwzaOFX5Zt/yuvEHFx9owmW7gdvMbEKvsX5hWQYWHWRLeu3VVWkmX4NtfQ3jwNxE39s+g8y+jtOToIxnrBH3QtabYQXOds0mfUuMD/YungPi7LPiAqOkUXtLajgDpaDsXHsO633xJwimKBfRLXtcdQcwyCCXnp6rj6mv+ms3w+Wf6Pv7k+nlvXly7dDzm6aarz30vI+HRcWvG6baD6Rt2mpp0ipSgadhzM0mfdBwQZzIUixkXDP/AGI+BGVjuTTp1XaG7ERPeJ/NdTT6lVrZjPGSpdS5vcyqo2Lamlx9o1oHO6pu505azMx5mN1zdB1SoylTaADsDgAHAJP73Um8rudlx+HqslK11sL5gw3PwhSvVOViss6LojVUpRcIEZzjS1UHAtc0OcCym0l5g7vDg4UyPtZ3OIwu1ox3ckdhqEnaCDBkZGQpV9eXWnTLcwHVWs5qgnla525bvIOF0FMUgyZk8zp3JlXNVqoOvEOrIKqnu57EavbGrUeOUFjCWyRnGSCBnM+eFmZyCnogwOggFZrSg5pcHOmm7YkD7W0Hec5jss9xRAYC3IAj9D81QvsioqH86FmqDbcjFxh7arQ5giNwe6vvBNp7QVm9gSP7Q381U8B4a6vrAjbrt2XpPgPggtmVq1aA0NkmcAAAnPwXH1Nnw+RDmWeEXYZh/el0Nd+lXiYoWVK1By8hzh/S3P4wvOOC8MFbnrONOkO0a3ns2cAeZlZ/EnFncRvnVACWF2mm0Aklo90Abyd1YUeGvfh/KG7U2kf7iJ0+nvehV7T1vTUKtvD6v8kNUXdNzwSaAoAEW9vTIG9WsPaR/fifIAehWG7uZGl73OjZrQGM2jlaP0Uita1GiA0BsYGoAD0BI/NUtzb1JjEztPWfNbwSlzks2NxWEiwt7oRDRp/fX5qU2oSDBzHkPh++612r7RmHtIPofmsdK5M/9qXyl1RXdrXDJN5qkyP0WCjSM/mp5uWuEO+9RzUjZSLpggfXJkHEXM5ZRVVy/mRZ8tGPNZRoiK2UgiIgCzW9SCsK5CAuKVWCCtg4df6hpIkdZgAepOAFqVCpIhWVhU0757D81BZDJZoswy1bTbrLZ0zsWiBPxUnhlWvbE6XFrDktmab/ADLNpI6iCsNtWa8Q6JU6yvNP1dXmZ+HYz+/1rWRzHa1kuR2uWXx6Gz+HWUbs66YIqMDtbD9nlPMO7T0K1riVgRUc2Mkt+bApNKqbGqy7pZYMPaNn03YcOw8vNXHEvEHDnVRUbXBloxpM7bHGCFy51zps3VpuLX3w/QnypfBY0n1T6ZX7mkVmmSP35K3rM0UdPcx9whQXcSpGpLZcJB2jZ09YWS54jrDQW+6I3b5dJVuSnLGUQRSWcckqxuAKQYRJ1yJ7Qo3EWlwa8en3KFb3kOGprgB/SY++IWzeHrZtanDSDzTuMKO5+T8ZtXF2fCRLigRQpg7zPwAaQpHD+Gl7yzpMf7yFYeJLu3otDajxIdU5W5IEBoC1248bVAYtqYYCTzOGp2Z6bDdRRhfZHEV9cs3U6ovLf4RvTby14bTL60anDlpNgudmdug2ycLU+L+NLriX1IphlsTzMaS0OE7PfuR5CPVa7Tmo8vqg1qh3L3HSI2wIHw2Upt/pEOIA/lbt8lao06pjwsy/5ff07kcmrJ759Oy/f+Msq997JvsrdrGCIcWACR5nc/EqrN2W4kk9TKxVbsO2EKHVq9lYhSl1FmofZlg7iLzguJgfE9pzlc8Hu2ipzj4/v9DuqlziujXmVK6ljBCr5Zyz0K7uqT6caRse20dFqHELFu9PB7LFRvSBBWKrd+crSuG3obWWblyQHuc05XYXMLtVrg7qHWI6KwlkqOWDLUryUUEuRbbDTeYURFIRhERAEREB2Y6FYUK8qtXZroWMAvKNcjKmfxE5Co6FdSmVoMhRygTws7M2Fl7NMse7BG0TKpaVKlrIkgTiIx3wrK3qNe3ODG/VVdu3mOJEnfffyUMUuSzKT47loH06UOEPP9Uj8AuDxJh96k3/AEl0rG4jTOZ812tGNPTftutXCPcmhfNPhmVhp4I9oz4/mut5egkBpqF22ochx/U3JHln4LOOHDJ1u+OVApQ2rEzHVRqEWyWy6ThhpckpluA3/DEn7Tt/mutR7G+88T2aFG4rVJd1+CrNXZTRrzyynO7HCJVxdk4bgdhv8V1oU9W5XFBhnDSptO1PYLZtJcEay3lnZ1HCi1BpU/XAUa5uWuEHdaxybSwRmiVy8QjXjouKzJW6I2/QwOrLDUqLpUaQVjcJ6qRIicmcmosZesbgui3waZOxci6osmAiIgCIiAIiIAiIgOQVJoVu6iogLq3raV1oVevVQKVxiCja602m+9lnWuJwu9vclqrjWCyNqrDgjZWPJbNvsjKitd9afX8lEFTKktI1yD5n1Ue3BN5mUWtWCIO6i6Buur7gKKK+SiiYc0WZeAJUSpdT1WE15Ch1HwVlQNJWEz+LKj16oJUZ1RddSkUUiNybMgqLO2uoLl19pCzgxksS9RajBOFiFdDVTBjJw5Yiu7nrGsowERFkBERAEREAREQBcrhEAREQBERAcyuWvhdUQEqnVUltQKsXOpYwZyWT66wisJKhyuEwMks111NcFRkTBgyVHyukrhFkHYuXVEQBERAEREAREQBERAEREAREQBERAEREAREQBERAEREAREQBERAEREAREQBERAEREAREQH//2Q=="/>
          <p:cNvSpPr>
            <a:spLocks noChangeAspect="1" noChangeArrowheads="1"/>
          </p:cNvSpPr>
          <p:nvPr/>
        </p:nvSpPr>
        <p:spPr bwMode="auto">
          <a:xfrm>
            <a:off x="60658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a:lstStyle/>
          <a:p>
            <a:pPr algn="ctr" fontAlgn="base">
              <a:spcBef>
                <a:spcPct val="0"/>
              </a:spcBef>
              <a:spcAft>
                <a:spcPct val="0"/>
              </a:spcAft>
              <a:defRPr/>
            </a:pPr>
            <a:endParaRPr lang="en-MY" sz="1400">
              <a:solidFill>
                <a:srgbClr val="FFFFFF"/>
              </a:solidFill>
              <a:effectLst>
                <a:outerShdw blurRad="38100" dist="38100" dir="2700000" algn="tl">
                  <a:srgbClr val="000000">
                    <a:alpha val="43137"/>
                  </a:srgbClr>
                </a:outerShdw>
              </a:effectLst>
              <a:latin typeface="Times New Roman" pitchFamily="18" charset="0"/>
              <a:ea typeface="Gulim" pitchFamily="34" charset="-127"/>
            </a:endParaRPr>
          </a:p>
        </p:txBody>
      </p:sp>
      <p:pic>
        <p:nvPicPr>
          <p:cNvPr id="61446" name="Picture 6" descr="http://s3-media3.ak.yelpcdn.com/bphoto/PzNh3kFktJWwR9FLVuvrFQ/l.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59245" y="3260396"/>
            <a:ext cx="2493963"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071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97038" y="1429499"/>
            <a:ext cx="1218379" cy="1830897"/>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335535366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12847204-F96B-4555-BBE2-182ED792E698}"/>
                                            </p:graphicEl>
                                          </p:spTgt>
                                        </p:tgtEl>
                                        <p:attrNameLst>
                                          <p:attrName>style.visibility</p:attrName>
                                        </p:attrNameLst>
                                      </p:cBhvr>
                                      <p:to>
                                        <p:strVal val="visible"/>
                                      </p:to>
                                    </p:set>
                                    <p:anim calcmode="lin" valueType="num">
                                      <p:cBhvr>
                                        <p:cTn id="7" dur="500" fill="hold"/>
                                        <p:tgtEl>
                                          <p:spTgt spid="4">
                                            <p:graphicEl>
                                              <a:dgm id="{12847204-F96B-4555-BBE2-182ED792E698}"/>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12847204-F96B-4555-BBE2-182ED792E698}"/>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12847204-F96B-4555-BBE2-182ED792E69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F9813B8A-F7FD-4E63-B94C-123984344A5F}"/>
                                            </p:graphicEl>
                                          </p:spTgt>
                                        </p:tgtEl>
                                        <p:attrNameLst>
                                          <p:attrName>style.visibility</p:attrName>
                                        </p:attrNameLst>
                                      </p:cBhvr>
                                      <p:to>
                                        <p:strVal val="visible"/>
                                      </p:to>
                                    </p:set>
                                    <p:anim calcmode="lin" valueType="num">
                                      <p:cBhvr>
                                        <p:cTn id="14" dur="500" fill="hold"/>
                                        <p:tgtEl>
                                          <p:spTgt spid="4">
                                            <p:graphicEl>
                                              <a:dgm id="{F9813B8A-F7FD-4E63-B94C-123984344A5F}"/>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F9813B8A-F7FD-4E63-B94C-123984344A5F}"/>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F9813B8A-F7FD-4E63-B94C-123984344A5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A065A933-2FC0-4724-A1C1-865DEDCDA9DE}"/>
                                            </p:graphicEl>
                                          </p:spTgt>
                                        </p:tgtEl>
                                        <p:attrNameLst>
                                          <p:attrName>style.visibility</p:attrName>
                                        </p:attrNameLst>
                                      </p:cBhvr>
                                      <p:to>
                                        <p:strVal val="visible"/>
                                      </p:to>
                                    </p:set>
                                    <p:anim calcmode="lin" valueType="num">
                                      <p:cBhvr>
                                        <p:cTn id="21" dur="500" fill="hold"/>
                                        <p:tgtEl>
                                          <p:spTgt spid="4">
                                            <p:graphicEl>
                                              <a:dgm id="{A065A933-2FC0-4724-A1C1-865DEDCDA9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A065A933-2FC0-4724-A1C1-865DEDCDA9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A065A933-2FC0-4724-A1C1-865DEDCDA9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456D9864-0E81-4D64-AC43-FA24B712216E}"/>
                                            </p:graphicEl>
                                          </p:spTgt>
                                        </p:tgtEl>
                                        <p:attrNameLst>
                                          <p:attrName>style.visibility</p:attrName>
                                        </p:attrNameLst>
                                      </p:cBhvr>
                                      <p:to>
                                        <p:strVal val="visible"/>
                                      </p:to>
                                    </p:set>
                                    <p:anim calcmode="lin" valueType="num">
                                      <p:cBhvr>
                                        <p:cTn id="28" dur="500" fill="hold"/>
                                        <p:tgtEl>
                                          <p:spTgt spid="4">
                                            <p:graphicEl>
                                              <a:dgm id="{456D9864-0E81-4D64-AC43-FA24B712216E}"/>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456D9864-0E81-4D64-AC43-FA24B712216E}"/>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456D9864-0E81-4D64-AC43-FA24B71221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09675"/>
            <a:ext cx="10515299" cy="5423354"/>
          </a:xfrm>
        </p:spPr>
        <p:txBody>
          <a:bodyPr/>
          <a:lstStyle/>
          <a:p>
            <a:pPr marL="336042" indent="-336042">
              <a:lnSpc>
                <a:spcPct val="90000"/>
              </a:lnSpc>
              <a:buNone/>
              <a:defRPr/>
            </a:pPr>
            <a:r>
              <a:rPr lang="en-US" sz="3000" dirty="0" smtClean="0">
                <a:latin typeface="Arial" panose="020B0604020202020204" pitchFamily="34" charset="0"/>
                <a:cs typeface="Arial" panose="020B0604020202020204" pitchFamily="34" charset="0"/>
              </a:rPr>
              <a:t>Going back to basics:</a:t>
            </a:r>
          </a:p>
          <a:p>
            <a:pPr marL="336042" indent="-336042">
              <a:lnSpc>
                <a:spcPct val="90000"/>
              </a:lnSpc>
              <a:buNone/>
              <a:defRPr/>
            </a:pPr>
            <a:r>
              <a:rPr lang="en-US" dirty="0" smtClean="0">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rPr>
              <a:t>Before we decide what kind of teacher education we want, we must decide</a:t>
            </a:r>
          </a:p>
          <a:p>
            <a:pPr marL="336042" indent="-336042">
              <a:lnSpc>
                <a:spcPct val="90000"/>
              </a:lnSpc>
              <a:buNone/>
              <a:defRPr/>
            </a:pPr>
            <a:r>
              <a:rPr lang="en-US" dirty="0" smtClean="0">
                <a:solidFill>
                  <a:srgbClr val="000099"/>
                </a:solidFill>
                <a:effectLst>
                  <a:outerShdw blurRad="38100" dist="38100" dir="2700000" algn="tl">
                    <a:srgbClr val="C0C0C0"/>
                  </a:outerShdw>
                </a:effectLst>
                <a:latin typeface="Arial" panose="020B0604020202020204" pitchFamily="34" charset="0"/>
                <a:cs typeface="Arial" panose="020B0604020202020204" pitchFamily="34" charset="0"/>
              </a:rPr>
              <a:t>what kind of society to build …</a:t>
            </a:r>
          </a:p>
          <a:p>
            <a:pPr>
              <a:buNone/>
            </a:pPr>
            <a:endParaRPr lang="en-MY" dirty="0"/>
          </a:p>
        </p:txBody>
      </p:sp>
      <p:pic>
        <p:nvPicPr>
          <p:cNvPr id="5122" name="Picture 2" descr="http://image.slidesharecdn.com/webbkeynote-111009135221-phpapp02/95/webb-keynote-4-728.jpg?cb=1318168434"/>
          <p:cNvPicPr>
            <a:picLocks noChangeAspect="1" noChangeArrowheads="1"/>
          </p:cNvPicPr>
          <p:nvPr/>
        </p:nvPicPr>
        <p:blipFill>
          <a:blip r:embed="rId2"/>
          <a:srcRect/>
          <a:stretch>
            <a:fillRect/>
          </a:stretch>
        </p:blipFill>
        <p:spPr bwMode="auto">
          <a:xfrm>
            <a:off x="638630" y="2455635"/>
            <a:ext cx="8345714" cy="4215835"/>
          </a:xfrm>
          <a:prstGeom prst="rect">
            <a:avLst/>
          </a:prstGeom>
          <a:noFill/>
        </p:spPr>
      </p:pic>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76" y="420818"/>
            <a:ext cx="10149704" cy="595993"/>
          </a:xfrm>
          <a:solidFill>
            <a:schemeClr val="tx2">
              <a:lumMod val="75000"/>
            </a:schemeClr>
          </a:solidFill>
        </p:spPr>
        <p:txBody>
          <a:bodyPr>
            <a:normAutofit fontScale="90000"/>
          </a:bodyPr>
          <a:lstStyle/>
          <a:p>
            <a:r>
              <a:rPr lang="en-US" sz="3400" dirty="0" smtClean="0">
                <a:solidFill>
                  <a:schemeClr val="bg1"/>
                </a:solidFill>
                <a:latin typeface="Arial"/>
                <a:cs typeface="Arial"/>
              </a:rPr>
              <a:t>Liberalization in 2015</a:t>
            </a:r>
            <a:endParaRPr lang="en-US" sz="3400" dirty="0">
              <a:solidFill>
                <a:schemeClr val="bg1"/>
              </a:solidFill>
              <a:latin typeface="Arial"/>
              <a:cs typeface="Arial"/>
            </a:endParaRPr>
          </a:p>
        </p:txBody>
      </p:sp>
      <p:sp>
        <p:nvSpPr>
          <p:cNvPr id="3" name="Content Placeholder 2"/>
          <p:cNvSpPr>
            <a:spLocks noGrp="1"/>
          </p:cNvSpPr>
          <p:nvPr>
            <p:ph idx="1"/>
          </p:nvPr>
        </p:nvSpPr>
        <p:spPr>
          <a:xfrm>
            <a:off x="798286" y="1133043"/>
            <a:ext cx="7924799" cy="5499986"/>
          </a:xfrm>
        </p:spPr>
        <p:txBody>
          <a:bodyPr>
            <a:noAutofit/>
          </a:bodyPr>
          <a:lstStyle/>
          <a:p>
            <a:pPr algn="just"/>
            <a:r>
              <a:rPr lang="en-US" sz="2900" dirty="0" smtClean="0">
                <a:latin typeface="Arial"/>
                <a:cs typeface="Arial"/>
              </a:rPr>
              <a:t>The rise of Asia is unstoppable and the 21</a:t>
            </a:r>
            <a:r>
              <a:rPr lang="en-US" sz="2900" baseline="30000" dirty="0" smtClean="0">
                <a:latin typeface="Arial"/>
                <a:cs typeface="Arial"/>
              </a:rPr>
              <a:t>st</a:t>
            </a:r>
            <a:r>
              <a:rPr lang="en-US" sz="2900" dirty="0" smtClean="0">
                <a:latin typeface="Arial"/>
                <a:cs typeface="Arial"/>
              </a:rPr>
              <a:t> century is the Asian Century</a:t>
            </a:r>
          </a:p>
          <a:p>
            <a:pPr algn="just"/>
            <a:endParaRPr lang="en-US" sz="2900" dirty="0" smtClean="0">
              <a:latin typeface="Arial"/>
              <a:cs typeface="Arial"/>
            </a:endParaRPr>
          </a:p>
          <a:p>
            <a:pPr algn="just"/>
            <a:r>
              <a:rPr lang="en-US" sz="2900" dirty="0" smtClean="0">
                <a:latin typeface="Arial"/>
                <a:cs typeface="Arial"/>
              </a:rPr>
              <a:t>Tomorrow’s </a:t>
            </a:r>
            <a:r>
              <a:rPr lang="en-US" sz="2900" dirty="0">
                <a:latin typeface="Arial"/>
                <a:cs typeface="Arial"/>
              </a:rPr>
              <a:t>economy, education and skill, commerce, regional security and culture is all about </a:t>
            </a:r>
            <a:r>
              <a:rPr lang="en-US" sz="2900" dirty="0" smtClean="0">
                <a:latin typeface="Arial"/>
                <a:cs typeface="Arial"/>
              </a:rPr>
              <a:t>Asia</a:t>
            </a:r>
          </a:p>
          <a:p>
            <a:pPr algn="just"/>
            <a:endParaRPr lang="en-US" sz="2900" dirty="0">
              <a:latin typeface="Arial"/>
              <a:cs typeface="Arial"/>
            </a:endParaRPr>
          </a:p>
          <a:p>
            <a:pPr algn="just"/>
            <a:r>
              <a:rPr lang="en-US" sz="2900" dirty="0">
                <a:latin typeface="Arial"/>
                <a:cs typeface="Arial"/>
              </a:rPr>
              <a:t>U</a:t>
            </a:r>
            <a:r>
              <a:rPr lang="en-US" sz="2900" dirty="0" smtClean="0">
                <a:latin typeface="Arial"/>
                <a:cs typeface="Arial"/>
              </a:rPr>
              <a:t>pon liberalization of ASEAN economic community, we are no longer preparing our students for the local market but also the ASEAN market </a:t>
            </a:r>
          </a:p>
        </p:txBody>
      </p:sp>
      <p:sp>
        <p:nvSpPr>
          <p:cNvPr id="4" name="Oval 3"/>
          <p:cNvSpPr/>
          <p:nvPr/>
        </p:nvSpPr>
        <p:spPr>
          <a:xfrm>
            <a:off x="8940800" y="2119086"/>
            <a:ext cx="3251200" cy="2380343"/>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11063" tIns="55532" rIns="111063" bIns="55532" rtlCol="0" anchor="ctr"/>
          <a:lstStyle/>
          <a:p>
            <a:pPr algn="ctr"/>
            <a:r>
              <a:rPr lang="en-US" b="1" dirty="0" smtClean="0">
                <a:solidFill>
                  <a:srgbClr val="FF0000"/>
                </a:solidFill>
              </a:rPr>
              <a:t>Are we preparing our students to face the new challenges upon liberalization</a:t>
            </a:r>
          </a:p>
        </p:txBody>
      </p:sp>
    </p:spTree>
    <p:extLst>
      <p:ext uri="{BB962C8B-B14F-4D97-AF65-F5344CB8AC3E}">
        <p14:creationId xmlns:p14="http://schemas.microsoft.com/office/powerpoint/2010/main" xmlns="" val="1921845110"/>
      </p:ext>
    </p:extLst>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51" y="668575"/>
            <a:ext cx="10972800" cy="1143000"/>
          </a:xfrm>
          <a:prstGeom prst="rect">
            <a:avLst/>
          </a:prstGeom>
        </p:spPr>
        <p:txBody>
          <a:bodyPr lIns="108842" tIns="54421" rIns="108842" bIns="54421"/>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300" b="1" dirty="0" smtClean="0">
                <a:latin typeface="Arial Narrow" charset="0"/>
              </a:rPr>
              <a:t>21</a:t>
            </a:r>
            <a:r>
              <a:rPr lang="en-US" sz="3300" b="1" baseline="30000" dirty="0" smtClean="0">
                <a:latin typeface="Arial Narrow" charset="0"/>
              </a:rPr>
              <a:t>st</a:t>
            </a:r>
            <a:r>
              <a:rPr lang="en-US" sz="3300" b="1" dirty="0" smtClean="0">
                <a:latin typeface="Arial Narrow" charset="0"/>
              </a:rPr>
              <a:t> CENTURY </a:t>
            </a:r>
            <a:r>
              <a:rPr lang="en-US" sz="3300" b="1" dirty="0">
                <a:latin typeface="Arial Narrow" charset="0"/>
              </a:rPr>
              <a:t>CHALLENGES </a:t>
            </a:r>
            <a:r>
              <a:rPr lang="en-US" sz="3300" b="1" dirty="0" smtClean="0">
                <a:solidFill>
                  <a:srgbClr val="FF0000"/>
                </a:solidFill>
                <a:latin typeface="Arial Narrow" charset="0"/>
              </a:rPr>
              <a:t>TO </a:t>
            </a:r>
            <a:r>
              <a:rPr lang="en-US" sz="3300" b="1" dirty="0">
                <a:solidFill>
                  <a:srgbClr val="FF0000"/>
                </a:solidFill>
                <a:latin typeface="Arial Narrow" charset="0"/>
              </a:rPr>
              <a:t>EDUCATION</a:t>
            </a:r>
          </a:p>
        </p:txBody>
      </p:sp>
      <p:cxnSp>
        <p:nvCxnSpPr>
          <p:cNvPr id="4" name="Straight Connector 3"/>
          <p:cNvCxnSpPr/>
          <p:nvPr/>
        </p:nvCxnSpPr>
        <p:spPr>
          <a:xfrm>
            <a:off x="132505" y="1224881"/>
            <a:ext cx="8792666" cy="0"/>
          </a:xfrm>
          <a:prstGeom prst="line">
            <a:avLst/>
          </a:prstGeom>
          <a:ln w="41275">
            <a:solidFill>
              <a:srgbClr val="FFC00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print"/>
          <a:stretch>
            <a:fillRect/>
          </a:stretch>
        </p:blipFill>
        <p:spPr>
          <a:xfrm>
            <a:off x="4542972" y="1905266"/>
            <a:ext cx="2473028" cy="2666734"/>
          </a:xfrm>
          <a:prstGeom prst="rect">
            <a:avLst/>
          </a:prstGeom>
        </p:spPr>
      </p:pic>
      <p:sp>
        <p:nvSpPr>
          <p:cNvPr id="7" name="TextBox 6"/>
          <p:cNvSpPr txBox="1"/>
          <p:nvPr/>
        </p:nvSpPr>
        <p:spPr>
          <a:xfrm>
            <a:off x="547078" y="1567544"/>
            <a:ext cx="2130589" cy="771625"/>
          </a:xfrm>
          <a:prstGeom prst="rect">
            <a:avLst/>
          </a:prstGeom>
          <a:noFill/>
        </p:spPr>
        <p:txBody>
          <a:bodyPr wrap="square" lIns="108842" tIns="54421" rIns="108842" bIns="54421" rtlCol="0">
            <a:spAutoFit/>
          </a:bodyPr>
          <a:lstStyle/>
          <a:p>
            <a:r>
              <a:rPr lang="en-US" sz="4300" b="1" dirty="0">
                <a:latin typeface="Arial Narrow" panose="020B0606020202030204" pitchFamily="34" charset="0"/>
              </a:rPr>
              <a:t>GLOBAL</a:t>
            </a:r>
            <a:endParaRPr lang="en-US" b="1" dirty="0">
              <a:latin typeface="Arial Narrow" panose="020B0606020202030204" pitchFamily="34" charset="0"/>
            </a:endParaRPr>
          </a:p>
        </p:txBody>
      </p:sp>
      <p:sp>
        <p:nvSpPr>
          <p:cNvPr id="8" name="TextBox 7"/>
          <p:cNvSpPr txBox="1"/>
          <p:nvPr/>
        </p:nvSpPr>
        <p:spPr>
          <a:xfrm>
            <a:off x="547080" y="2312682"/>
            <a:ext cx="1944641" cy="386904"/>
          </a:xfrm>
          <a:prstGeom prst="rect">
            <a:avLst/>
          </a:prstGeom>
          <a:noFill/>
        </p:spPr>
        <p:txBody>
          <a:bodyPr wrap="none" lIns="108842" tIns="54421" rIns="108842" bIns="54421" rtlCol="0">
            <a:spAutoFit/>
          </a:bodyPr>
          <a:lstStyle/>
          <a:p>
            <a:r>
              <a:rPr lang="en-US" b="1" dirty="0" smtClean="0">
                <a:latin typeface="Arial Narrow" panose="020B0606020202030204" pitchFamily="34" charset="0"/>
              </a:rPr>
              <a:t>ECONOMIC CRISIS</a:t>
            </a:r>
            <a:endParaRPr lang="en-US" sz="1200" b="1" dirty="0">
              <a:latin typeface="Arial Narrow" panose="020B0606020202030204" pitchFamily="34" charset="0"/>
            </a:endParaRPr>
          </a:p>
        </p:txBody>
      </p:sp>
      <p:sp>
        <p:nvSpPr>
          <p:cNvPr id="9" name="TextBox 8"/>
          <p:cNvSpPr txBox="1"/>
          <p:nvPr/>
        </p:nvSpPr>
        <p:spPr>
          <a:xfrm>
            <a:off x="7491484" y="1465943"/>
            <a:ext cx="3902230" cy="771625"/>
          </a:xfrm>
          <a:prstGeom prst="rect">
            <a:avLst/>
          </a:prstGeom>
          <a:noFill/>
        </p:spPr>
        <p:txBody>
          <a:bodyPr wrap="square" lIns="108842" tIns="54421" rIns="108842" bIns="54421" rtlCol="0">
            <a:spAutoFit/>
          </a:bodyPr>
          <a:lstStyle/>
          <a:p>
            <a:r>
              <a:rPr lang="en-US" sz="4300" b="1" dirty="0">
                <a:latin typeface="Arial Narrow" panose="020B0606020202030204" pitchFamily="34" charset="0"/>
              </a:rPr>
              <a:t>ACCELERATING</a:t>
            </a:r>
            <a:endParaRPr lang="en-US" b="1" dirty="0">
              <a:latin typeface="Arial Narrow" panose="020B0606020202030204" pitchFamily="34" charset="0"/>
            </a:endParaRPr>
          </a:p>
        </p:txBody>
      </p:sp>
      <p:sp>
        <p:nvSpPr>
          <p:cNvPr id="10" name="TextBox 9"/>
          <p:cNvSpPr txBox="1"/>
          <p:nvPr/>
        </p:nvSpPr>
        <p:spPr>
          <a:xfrm>
            <a:off x="7565301" y="2081459"/>
            <a:ext cx="1047537" cy="386904"/>
          </a:xfrm>
          <a:prstGeom prst="rect">
            <a:avLst/>
          </a:prstGeom>
          <a:noFill/>
        </p:spPr>
        <p:txBody>
          <a:bodyPr wrap="none" lIns="108842" tIns="54421" rIns="108842" bIns="54421" rtlCol="0">
            <a:spAutoFit/>
          </a:bodyPr>
          <a:lstStyle/>
          <a:p>
            <a:r>
              <a:rPr lang="en-US" b="1" dirty="0" smtClean="0">
                <a:latin typeface="Arial Narrow" panose="020B0606020202030204" pitchFamily="34" charset="0"/>
              </a:rPr>
              <a:t>PACE OF</a:t>
            </a:r>
            <a:endParaRPr lang="en-US" sz="1200" b="1" dirty="0">
              <a:latin typeface="Arial Narrow" panose="020B0606020202030204" pitchFamily="34" charset="0"/>
            </a:endParaRPr>
          </a:p>
        </p:txBody>
      </p:sp>
      <p:sp>
        <p:nvSpPr>
          <p:cNvPr id="11" name="TextBox 10"/>
          <p:cNvSpPr txBox="1"/>
          <p:nvPr/>
        </p:nvSpPr>
        <p:spPr>
          <a:xfrm>
            <a:off x="8790114" y="2010396"/>
            <a:ext cx="2181885" cy="771625"/>
          </a:xfrm>
          <a:prstGeom prst="rect">
            <a:avLst/>
          </a:prstGeom>
          <a:noFill/>
        </p:spPr>
        <p:txBody>
          <a:bodyPr wrap="none" lIns="108842" tIns="54421" rIns="108842" bIns="54421" rtlCol="0">
            <a:spAutoFit/>
          </a:bodyPr>
          <a:lstStyle/>
          <a:p>
            <a:r>
              <a:rPr lang="en-US" sz="4300" b="1" dirty="0">
                <a:latin typeface="Arial Narrow" panose="020B0606020202030204" pitchFamily="34" charset="0"/>
              </a:rPr>
              <a:t>CHANGE</a:t>
            </a:r>
            <a:endParaRPr lang="en-US" b="1" dirty="0">
              <a:latin typeface="Arial Narrow" panose="020B0606020202030204" pitchFamily="34" charset="0"/>
            </a:endParaRPr>
          </a:p>
        </p:txBody>
      </p:sp>
      <p:sp>
        <p:nvSpPr>
          <p:cNvPr id="12" name="TextBox 11"/>
          <p:cNvSpPr txBox="1"/>
          <p:nvPr/>
        </p:nvSpPr>
        <p:spPr>
          <a:xfrm>
            <a:off x="6096019" y="4267202"/>
            <a:ext cx="2130589" cy="771625"/>
          </a:xfrm>
          <a:prstGeom prst="rect">
            <a:avLst/>
          </a:prstGeom>
          <a:noFill/>
        </p:spPr>
        <p:txBody>
          <a:bodyPr wrap="square" lIns="108842" tIns="54421" rIns="108842" bIns="54421" rtlCol="0">
            <a:spAutoFit/>
          </a:bodyPr>
          <a:lstStyle/>
          <a:p>
            <a:r>
              <a:rPr lang="en-US" sz="4300" b="1" dirty="0">
                <a:latin typeface="Arial Narrow" panose="020B0606020202030204" pitchFamily="34" charset="0"/>
              </a:rPr>
              <a:t>GLOBAL</a:t>
            </a:r>
            <a:endParaRPr lang="en-US" b="1" dirty="0">
              <a:latin typeface="Arial Narrow" panose="020B0606020202030204" pitchFamily="34" charset="0"/>
            </a:endParaRPr>
          </a:p>
        </p:txBody>
      </p:sp>
      <p:sp>
        <p:nvSpPr>
          <p:cNvPr id="13" name="TextBox 12"/>
          <p:cNvSpPr txBox="1"/>
          <p:nvPr/>
        </p:nvSpPr>
        <p:spPr>
          <a:xfrm>
            <a:off x="8063301" y="4722222"/>
            <a:ext cx="1534272" cy="386904"/>
          </a:xfrm>
          <a:prstGeom prst="rect">
            <a:avLst/>
          </a:prstGeom>
          <a:noFill/>
        </p:spPr>
        <p:txBody>
          <a:bodyPr wrap="none" lIns="108842" tIns="54421" rIns="108842" bIns="54421" rtlCol="0">
            <a:spAutoFit/>
          </a:bodyPr>
          <a:lstStyle/>
          <a:p>
            <a:r>
              <a:rPr lang="en-US" b="1" dirty="0" smtClean="0">
                <a:latin typeface="Arial Narrow" panose="020B0606020202030204" pitchFamily="34" charset="0"/>
              </a:rPr>
              <a:t>COMPETITION</a:t>
            </a:r>
            <a:endParaRPr lang="en-US" sz="1200" b="1" dirty="0">
              <a:latin typeface="Arial Narrow" panose="020B0606020202030204" pitchFamily="34" charset="0"/>
            </a:endParaRPr>
          </a:p>
        </p:txBody>
      </p:sp>
      <p:sp>
        <p:nvSpPr>
          <p:cNvPr id="14" name="TextBox 13"/>
          <p:cNvSpPr txBox="1"/>
          <p:nvPr/>
        </p:nvSpPr>
        <p:spPr>
          <a:xfrm>
            <a:off x="6109469" y="4991852"/>
            <a:ext cx="1894499" cy="386904"/>
          </a:xfrm>
          <a:prstGeom prst="rect">
            <a:avLst/>
          </a:prstGeom>
          <a:noFill/>
        </p:spPr>
        <p:txBody>
          <a:bodyPr wrap="none" lIns="108842" tIns="54421" rIns="108842" bIns="54421" rtlCol="0">
            <a:spAutoFit/>
          </a:bodyPr>
          <a:lstStyle/>
          <a:p>
            <a:r>
              <a:rPr lang="en-US" b="1" dirty="0" smtClean="0">
                <a:latin typeface="Arial Narrow" panose="020B0606020202030204" pitchFamily="34" charset="0"/>
              </a:rPr>
              <a:t>WITH ADVENT OF </a:t>
            </a:r>
            <a:endParaRPr lang="en-US" sz="1200" b="1" dirty="0">
              <a:latin typeface="Arial Narrow" panose="020B0606020202030204" pitchFamily="34" charset="0"/>
            </a:endParaRPr>
          </a:p>
        </p:txBody>
      </p:sp>
      <p:sp>
        <p:nvSpPr>
          <p:cNvPr id="15" name="TextBox 14"/>
          <p:cNvSpPr txBox="1"/>
          <p:nvPr/>
        </p:nvSpPr>
        <p:spPr>
          <a:xfrm>
            <a:off x="8244115" y="4093028"/>
            <a:ext cx="3544996" cy="694680"/>
          </a:xfrm>
          <a:prstGeom prst="rect">
            <a:avLst/>
          </a:prstGeom>
          <a:noFill/>
        </p:spPr>
        <p:txBody>
          <a:bodyPr wrap="square" lIns="108842" tIns="54421" rIns="108842" bIns="54421" rtlCol="0">
            <a:spAutoFit/>
          </a:bodyPr>
          <a:lstStyle/>
          <a:p>
            <a:r>
              <a:rPr lang="en-US" sz="3800" b="1" dirty="0">
                <a:latin typeface="Arial Narrow" panose="020B0606020202030204" pitchFamily="34" charset="0"/>
              </a:rPr>
              <a:t>GLOBALIZATION</a:t>
            </a:r>
            <a:endParaRPr lang="en-US" b="1" dirty="0">
              <a:latin typeface="Arial Narrow" panose="020B0606020202030204" pitchFamily="34" charset="0"/>
            </a:endParaRPr>
          </a:p>
        </p:txBody>
      </p:sp>
      <p:sp>
        <p:nvSpPr>
          <p:cNvPr id="16" name="Rectangle 15"/>
          <p:cNvSpPr/>
          <p:nvPr/>
        </p:nvSpPr>
        <p:spPr>
          <a:xfrm>
            <a:off x="-23804" y="2695007"/>
            <a:ext cx="4275376" cy="3655491"/>
          </a:xfrm>
          <a:prstGeom prst="rect">
            <a:avLst/>
          </a:prstGeom>
        </p:spPr>
        <p:txBody>
          <a:bodyPr wrap="square" lIns="108842" tIns="54421" rIns="108842" bIns="54421">
            <a:spAutoFit/>
          </a:bodyPr>
          <a:lstStyle/>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to cut overhead costs  </a:t>
            </a:r>
          </a:p>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to reduce central administrative costs while increasing number of services</a:t>
            </a:r>
          </a:p>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to increase the quality of service provided</a:t>
            </a:r>
          </a:p>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to increase employee productivity despite the lack of new posts</a:t>
            </a:r>
          </a:p>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to retool in order to </a:t>
            </a:r>
            <a:r>
              <a:rPr lang="en-US" dirty="0" smtClean="0">
                <a:latin typeface="Arial Narrow" panose="020B0606020202030204" pitchFamily="34" charset="0"/>
                <a:cs typeface="Arial"/>
              </a:rPr>
              <a:t>retrain </a:t>
            </a:r>
            <a:r>
              <a:rPr lang="en-US" dirty="0">
                <a:latin typeface="Arial Narrow" panose="020B0606020202030204" pitchFamily="34" charset="0"/>
                <a:cs typeface="Arial"/>
              </a:rPr>
              <a:t>staff that understands and can cope in the times  of increasing market pressures</a:t>
            </a:r>
          </a:p>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to ensure staff </a:t>
            </a:r>
            <a:r>
              <a:rPr lang="en-US" dirty="0" smtClean="0">
                <a:latin typeface="Arial Narrow" panose="020B0606020202030204" pitchFamily="34" charset="0"/>
                <a:cs typeface="Arial"/>
              </a:rPr>
              <a:t>undergo </a:t>
            </a:r>
            <a:r>
              <a:rPr lang="en-US" dirty="0">
                <a:latin typeface="Arial Narrow" panose="020B0606020202030204" pitchFamily="34" charset="0"/>
                <a:cs typeface="Arial"/>
              </a:rPr>
              <a:t>multitasking</a:t>
            </a:r>
          </a:p>
        </p:txBody>
      </p:sp>
      <p:sp>
        <p:nvSpPr>
          <p:cNvPr id="17" name="Rectangle 16"/>
          <p:cNvSpPr/>
          <p:nvPr/>
        </p:nvSpPr>
        <p:spPr>
          <a:xfrm>
            <a:off x="7063155" y="2660118"/>
            <a:ext cx="4798646" cy="719303"/>
          </a:xfrm>
          <a:prstGeom prst="rect">
            <a:avLst/>
          </a:prstGeom>
        </p:spPr>
        <p:txBody>
          <a:bodyPr wrap="square" lIns="108842" tIns="54421" rIns="108842" bIns="54421">
            <a:spAutoFit/>
          </a:bodyPr>
          <a:lstStyle/>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Digital age; Information overload, </a:t>
            </a:r>
          </a:p>
          <a:p>
            <a:pPr lvl="1">
              <a:lnSpc>
                <a:spcPct val="90000"/>
              </a:lnSpc>
              <a:spcBef>
                <a:spcPct val="0"/>
              </a:spcBef>
              <a:spcAft>
                <a:spcPct val="40000"/>
              </a:spcAft>
              <a:buClr>
                <a:srgbClr val="434343"/>
              </a:buClr>
              <a:buSzPct val="80000"/>
            </a:pPr>
            <a:r>
              <a:rPr lang="en-US" dirty="0" smtClean="0">
                <a:latin typeface="Arial Narrow" panose="020B0606020202030204" pitchFamily="34" charset="0"/>
                <a:cs typeface="Arial"/>
              </a:rPr>
              <a:t>Teachers need </a:t>
            </a:r>
            <a:r>
              <a:rPr lang="en-US" dirty="0">
                <a:latin typeface="Arial Narrow" panose="020B0606020202030204" pitchFamily="34" charset="0"/>
                <a:cs typeface="Arial"/>
              </a:rPr>
              <a:t>to be efficient and effective </a:t>
            </a:r>
          </a:p>
        </p:txBody>
      </p:sp>
      <p:sp>
        <p:nvSpPr>
          <p:cNvPr id="18" name="Rectangle 17"/>
          <p:cNvSpPr/>
          <p:nvPr/>
        </p:nvSpPr>
        <p:spPr>
          <a:xfrm>
            <a:off x="6883153" y="5435952"/>
            <a:ext cx="5124692" cy="1079401"/>
          </a:xfrm>
          <a:prstGeom prst="rect">
            <a:avLst/>
          </a:prstGeom>
        </p:spPr>
        <p:txBody>
          <a:bodyPr wrap="square" lIns="108842" tIns="54421" rIns="108842" bIns="54421">
            <a:spAutoFit/>
          </a:bodyPr>
          <a:lstStyle/>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World is now borderless</a:t>
            </a:r>
          </a:p>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to create track record</a:t>
            </a:r>
          </a:p>
          <a:p>
            <a:pPr lvl="1">
              <a:lnSpc>
                <a:spcPct val="90000"/>
              </a:lnSpc>
              <a:spcBef>
                <a:spcPct val="0"/>
              </a:spcBef>
              <a:spcAft>
                <a:spcPct val="40000"/>
              </a:spcAft>
              <a:buClr>
                <a:srgbClr val="434343"/>
              </a:buClr>
              <a:buSzPct val="80000"/>
            </a:pPr>
            <a:r>
              <a:rPr lang="en-US" dirty="0">
                <a:latin typeface="Arial Narrow" panose="020B0606020202030204" pitchFamily="34" charset="0"/>
                <a:cs typeface="Arial"/>
              </a:rPr>
              <a:t>We need branding and positioning</a:t>
            </a:r>
          </a:p>
        </p:txBody>
      </p:sp>
      <p:pic>
        <p:nvPicPr>
          <p:cNvPr id="3074"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07043"/>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944219"/>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639224"/>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257195"/>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47810"/>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707495"/>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78042" y="2595540"/>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2557" y="2939168"/>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1970" y="5389679"/>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6484" y="5710128"/>
            <a:ext cx="533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ttp://www.veonconsulting.com/wp-content/uploads/2014/04/arr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592" y="6050086"/>
            <a:ext cx="533400" cy="400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788191"/>
      </p:ext>
    </p:extLst>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12800" y="1024569"/>
            <a:ext cx="10566400" cy="4690431"/>
          </a:xfrm>
        </p:spPr>
        <p:txBody>
          <a:bodyPr>
            <a:normAutofit/>
          </a:bodyPr>
          <a:lstStyle/>
          <a:p>
            <a:pPr>
              <a:buNone/>
            </a:pPr>
            <a:r>
              <a:rPr lang="en-US" sz="2600" b="1" dirty="0" smtClean="0">
                <a:solidFill>
                  <a:srgbClr val="FFFF00"/>
                </a:solidFill>
                <a:latin typeface="EurostileRegular"/>
              </a:rPr>
              <a:t>… AND WHAT ABOUT THE FATE OF OUR TEACHERS</a:t>
            </a:r>
            <a:r>
              <a:rPr lang="en-US" sz="2600" dirty="0" smtClean="0">
                <a:solidFill>
                  <a:srgbClr val="FFFF00"/>
                </a:solidFill>
                <a:latin typeface="EurostileRegular"/>
              </a:rPr>
              <a:t>!</a:t>
            </a:r>
            <a:endParaRPr lang="en-MY" sz="2600" dirty="0">
              <a:solidFill>
                <a:srgbClr val="FFFF00"/>
              </a:solidFill>
              <a:latin typeface="EurostileRegular"/>
            </a:endParaRPr>
          </a:p>
        </p:txBody>
      </p:sp>
      <p:pic>
        <p:nvPicPr>
          <p:cNvPr id="4" name="Picture 3" descr="http://www.updconsulting.com/wp-content/uploads/2014/06/fn-blog12.jpg"/>
          <p:cNvPicPr/>
          <p:nvPr/>
        </p:nvPicPr>
        <p:blipFill>
          <a:blip r:embed="rId2"/>
          <a:srcRect/>
          <a:stretch>
            <a:fillRect/>
          </a:stretch>
        </p:blipFill>
        <p:spPr bwMode="auto">
          <a:xfrm>
            <a:off x="1619478" y="1744426"/>
            <a:ext cx="3678235" cy="3872603"/>
          </a:xfrm>
          <a:prstGeom prst="rect">
            <a:avLst/>
          </a:prstGeom>
          <a:noFill/>
          <a:ln w="9525">
            <a:noFill/>
            <a:miter lim="800000"/>
            <a:headEnd/>
            <a:tailEnd/>
          </a:ln>
        </p:spPr>
      </p:pic>
      <p:pic>
        <p:nvPicPr>
          <p:cNvPr id="5" name="Picture 4" descr="https://www.tes.com/sites/default/files/news_article_images/0636.workload.png"/>
          <p:cNvPicPr/>
          <p:nvPr/>
        </p:nvPicPr>
        <p:blipFill>
          <a:blip r:embed="rId3"/>
          <a:srcRect/>
          <a:stretch>
            <a:fillRect/>
          </a:stretch>
        </p:blipFill>
        <p:spPr bwMode="auto">
          <a:xfrm>
            <a:off x="5370286" y="3183990"/>
            <a:ext cx="4688114" cy="20764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 WHERE DO WE STAND …</a:t>
            </a:r>
            <a:endParaRPr lang="en-MY" dirty="0">
              <a:solidFill>
                <a:srgbClr val="FFFF00"/>
              </a:solidFill>
            </a:endParaRPr>
          </a:p>
        </p:txBody>
      </p:sp>
      <p:pic>
        <p:nvPicPr>
          <p:cNvPr id="4098" name="Picture 2" descr="Image result for professionalis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755" y="897430"/>
            <a:ext cx="5381674" cy="205509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cstate="print"/>
          <a:stretch>
            <a:fillRect/>
          </a:stretch>
        </p:blipFill>
        <p:spPr>
          <a:xfrm>
            <a:off x="5842602" y="738188"/>
            <a:ext cx="4753655" cy="3163341"/>
          </a:xfrm>
          <a:prstGeom prst="ellipse">
            <a:avLst/>
          </a:prstGeom>
          <a:ln>
            <a:noFill/>
          </a:ln>
          <a:effectLst>
            <a:softEdge rad="112500"/>
          </a:effectLst>
        </p:spPr>
      </p:pic>
      <p:pic>
        <p:nvPicPr>
          <p:cNvPr id="5" name="Picture 4"/>
          <p:cNvPicPr>
            <a:picLocks noChangeAspect="1"/>
          </p:cNvPicPr>
          <p:nvPr/>
        </p:nvPicPr>
        <p:blipFill>
          <a:blip r:embed="rId4" cstate="print"/>
          <a:stretch>
            <a:fillRect/>
          </a:stretch>
        </p:blipFill>
        <p:spPr>
          <a:xfrm>
            <a:off x="2123582" y="2997035"/>
            <a:ext cx="3608661" cy="3592623"/>
          </a:xfrm>
          <a:prstGeom prst="rect">
            <a:avLst/>
          </a:prstGeom>
        </p:spPr>
      </p:pic>
      <p:sp>
        <p:nvSpPr>
          <p:cNvPr id="7" name="TextBox 6"/>
          <p:cNvSpPr txBox="1"/>
          <p:nvPr/>
        </p:nvSpPr>
        <p:spPr>
          <a:xfrm>
            <a:off x="10578663" y="6320163"/>
            <a:ext cx="1613338" cy="369332"/>
          </a:xfrm>
          <a:prstGeom prst="rect">
            <a:avLst/>
          </a:prstGeom>
          <a:noFill/>
        </p:spPr>
        <p:txBody>
          <a:bodyPr wrap="square" rtlCol="0">
            <a:spAutoFit/>
          </a:bodyPr>
          <a:lstStyle/>
          <a:p>
            <a:r>
              <a:rPr lang="en-US" b="1" dirty="0" smtClean="0"/>
              <a:t>SA MALIK</a:t>
            </a:r>
            <a:endParaRPr lang="en-MY" b="1" dirty="0"/>
          </a:p>
        </p:txBody>
      </p:sp>
    </p:spTree>
    <p:extLst>
      <p:ext uri="{BB962C8B-B14F-4D97-AF65-F5344CB8AC3E}">
        <p14:creationId xmlns:p14="http://schemas.microsoft.com/office/powerpoint/2010/main" xmlns="" val="22553058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nspirationalquotes.gallery/wp-content/uploads/Nelson-Mandela-Education-is-the-most-powerful-weapon-which-you-can-use-to-change-the-worl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057" y="-1"/>
            <a:ext cx="9106807" cy="70962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9048750" y="1905340"/>
            <a:ext cx="2762250" cy="1938992"/>
          </a:xfrm>
          <a:prstGeom prst="rect">
            <a:avLst/>
          </a:prstGeom>
        </p:spPr>
        <p:txBody>
          <a:bodyPr wrap="square">
            <a:spAutoFit/>
          </a:bodyPr>
          <a:lstStyle/>
          <a:p>
            <a:pPr algn="just"/>
            <a:r>
              <a:rPr lang="en-MY" sz="2400" b="1" dirty="0" err="1">
                <a:solidFill>
                  <a:srgbClr val="C00000"/>
                </a:solidFill>
              </a:rPr>
              <a:t>Pendidikan</a:t>
            </a:r>
            <a:r>
              <a:rPr lang="en-MY" sz="2400" b="1" dirty="0">
                <a:solidFill>
                  <a:srgbClr val="C00000"/>
                </a:solidFill>
              </a:rPr>
              <a:t> </a:t>
            </a:r>
            <a:r>
              <a:rPr lang="en-MY" sz="2400" b="1" dirty="0" err="1">
                <a:solidFill>
                  <a:srgbClr val="C00000"/>
                </a:solidFill>
              </a:rPr>
              <a:t>adalah</a:t>
            </a:r>
            <a:r>
              <a:rPr lang="en-MY" sz="2400" b="1" dirty="0">
                <a:solidFill>
                  <a:srgbClr val="C00000"/>
                </a:solidFill>
              </a:rPr>
              <a:t> </a:t>
            </a:r>
            <a:r>
              <a:rPr lang="en-MY" sz="2400" b="1" dirty="0" err="1">
                <a:solidFill>
                  <a:srgbClr val="C00000"/>
                </a:solidFill>
              </a:rPr>
              <a:t>senjata</a:t>
            </a:r>
            <a:r>
              <a:rPr lang="en-MY" sz="2400" b="1" dirty="0">
                <a:solidFill>
                  <a:srgbClr val="C00000"/>
                </a:solidFill>
              </a:rPr>
              <a:t> paling </a:t>
            </a:r>
            <a:r>
              <a:rPr lang="en-MY" sz="2400" b="1" dirty="0" err="1">
                <a:solidFill>
                  <a:srgbClr val="C00000"/>
                </a:solidFill>
              </a:rPr>
              <a:t>kuat</a:t>
            </a:r>
            <a:r>
              <a:rPr lang="en-MY" sz="2400" b="1" dirty="0">
                <a:solidFill>
                  <a:srgbClr val="C00000"/>
                </a:solidFill>
              </a:rPr>
              <a:t> yang </a:t>
            </a:r>
            <a:r>
              <a:rPr lang="en-MY" sz="2400" b="1" dirty="0" err="1" smtClean="0">
                <a:solidFill>
                  <a:srgbClr val="C00000"/>
                </a:solidFill>
              </a:rPr>
              <a:t>boleh</a:t>
            </a:r>
            <a:r>
              <a:rPr lang="en-MY" sz="2400" b="1" dirty="0">
                <a:solidFill>
                  <a:srgbClr val="C00000"/>
                </a:solidFill>
              </a:rPr>
              <a:t> </a:t>
            </a:r>
            <a:r>
              <a:rPr lang="en-MY" sz="2400" b="1" dirty="0" err="1" smtClean="0">
                <a:solidFill>
                  <a:srgbClr val="C00000"/>
                </a:solidFill>
              </a:rPr>
              <a:t>digunakan</a:t>
            </a:r>
            <a:r>
              <a:rPr lang="en-MY" sz="2400" b="1" dirty="0" smtClean="0">
                <a:solidFill>
                  <a:srgbClr val="C00000"/>
                </a:solidFill>
              </a:rPr>
              <a:t> </a:t>
            </a:r>
            <a:r>
              <a:rPr lang="en-MY" sz="2400" b="1" dirty="0" err="1">
                <a:solidFill>
                  <a:srgbClr val="C00000"/>
                </a:solidFill>
              </a:rPr>
              <a:t>untuk</a:t>
            </a:r>
            <a:r>
              <a:rPr lang="en-MY" sz="2400" b="1" dirty="0">
                <a:solidFill>
                  <a:srgbClr val="C00000"/>
                </a:solidFill>
              </a:rPr>
              <a:t> </a:t>
            </a:r>
            <a:r>
              <a:rPr lang="en-MY" sz="2400" b="1" dirty="0" err="1">
                <a:solidFill>
                  <a:srgbClr val="C00000"/>
                </a:solidFill>
              </a:rPr>
              <a:t>mengubah</a:t>
            </a:r>
            <a:r>
              <a:rPr lang="en-MY" sz="2400" b="1" dirty="0">
                <a:solidFill>
                  <a:srgbClr val="C00000"/>
                </a:solidFill>
              </a:rPr>
              <a:t> </a:t>
            </a:r>
            <a:r>
              <a:rPr lang="en-MY" sz="2400" b="1" dirty="0" err="1">
                <a:solidFill>
                  <a:srgbClr val="C00000"/>
                </a:solidFill>
              </a:rPr>
              <a:t>dunia</a:t>
            </a:r>
            <a:endParaRPr lang="en-MY" sz="2400" b="1" dirty="0">
              <a:solidFill>
                <a:srgbClr val="C00000"/>
              </a:solidFill>
            </a:endParaRPr>
          </a:p>
        </p:txBody>
      </p:sp>
      <p:sp>
        <p:nvSpPr>
          <p:cNvPr id="5" name="TextBox 4"/>
          <p:cNvSpPr txBox="1"/>
          <p:nvPr/>
        </p:nvSpPr>
        <p:spPr>
          <a:xfrm>
            <a:off x="10773103" y="6304397"/>
            <a:ext cx="1149246" cy="369332"/>
          </a:xfrm>
          <a:prstGeom prst="rect">
            <a:avLst/>
          </a:prstGeom>
          <a:noFill/>
        </p:spPr>
        <p:txBody>
          <a:bodyPr wrap="square" rtlCol="0">
            <a:spAutoFit/>
          </a:bodyPr>
          <a:lstStyle/>
          <a:p>
            <a:r>
              <a:rPr lang="en-US" dirty="0" smtClean="0"/>
              <a:t>SA MALIK</a:t>
            </a:r>
            <a:endParaRPr lang="en-MY" dirty="0"/>
          </a:p>
        </p:txBody>
      </p:sp>
    </p:spTree>
    <p:extLst>
      <p:ext uri="{BB962C8B-B14F-4D97-AF65-F5344CB8AC3E}">
        <p14:creationId xmlns:p14="http://schemas.microsoft.com/office/powerpoint/2010/main" xmlns="" val="305273609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102" y="877762"/>
            <a:ext cx="6264696" cy="5078313"/>
          </a:xfrm>
          <a:prstGeom prst="rect">
            <a:avLst/>
          </a:prstGeom>
        </p:spPr>
        <p:txBody>
          <a:bodyPr wrap="square">
            <a:spAutoFit/>
          </a:bodyPr>
          <a:lstStyle/>
          <a:p>
            <a:pPr algn="just"/>
            <a:r>
              <a:rPr lang="en-MY" sz="3600" dirty="0">
                <a:solidFill>
                  <a:srgbClr val="FFFF00"/>
                </a:solidFill>
                <a:latin typeface="EurostileRegular"/>
              </a:rPr>
              <a:t>"In almost every area </a:t>
            </a:r>
            <a:r>
              <a:rPr lang="en-MY" sz="3600" dirty="0" smtClean="0">
                <a:solidFill>
                  <a:srgbClr val="FFFF00"/>
                </a:solidFill>
                <a:latin typeface="EurostileRegular"/>
              </a:rPr>
              <a:t>of human endeavour, the practice </a:t>
            </a:r>
            <a:r>
              <a:rPr lang="en-MY" sz="3600" dirty="0">
                <a:solidFill>
                  <a:srgbClr val="FFFF00"/>
                </a:solidFill>
                <a:latin typeface="EurostileRegular"/>
              </a:rPr>
              <a:t>improves over </a:t>
            </a:r>
            <a:r>
              <a:rPr lang="en-MY" sz="3600" dirty="0" smtClean="0">
                <a:solidFill>
                  <a:srgbClr val="FFFF00"/>
                </a:solidFill>
                <a:latin typeface="EurostileRegular"/>
              </a:rPr>
              <a:t>time …that hasn't been the case for </a:t>
            </a:r>
            <a:r>
              <a:rPr lang="en-MY" sz="3600" dirty="0">
                <a:solidFill>
                  <a:srgbClr val="FFFF00"/>
                </a:solidFill>
                <a:latin typeface="EurostileRegular"/>
              </a:rPr>
              <a:t>teaching“</a:t>
            </a:r>
          </a:p>
          <a:p>
            <a:endParaRPr lang="en-US" sz="3600" dirty="0">
              <a:solidFill>
                <a:srgbClr val="FFFF00"/>
              </a:solidFill>
              <a:latin typeface="EurostileRegular"/>
            </a:endParaRPr>
          </a:p>
          <a:p>
            <a:r>
              <a:rPr lang="en-MY" sz="3600" dirty="0">
                <a:solidFill>
                  <a:srgbClr val="FFFF00"/>
                </a:solidFill>
                <a:latin typeface="EurostileRegular"/>
              </a:rPr>
              <a:t>Microsoft co-founder Bill Gates.</a:t>
            </a:r>
          </a:p>
          <a:p>
            <a:endParaRPr lang="en-MY" sz="3600" dirty="0">
              <a:solidFill>
                <a:srgbClr val="FFFF00"/>
              </a:solidFill>
            </a:endParaRPr>
          </a:p>
        </p:txBody>
      </p:sp>
      <p:pic>
        <p:nvPicPr>
          <p:cNvPr id="5" name="Picture 4"/>
          <p:cNvPicPr>
            <a:picLocks noChangeAspect="1"/>
          </p:cNvPicPr>
          <p:nvPr/>
        </p:nvPicPr>
        <p:blipFill>
          <a:blip r:embed="rId2" cstate="print"/>
          <a:stretch>
            <a:fillRect/>
          </a:stretch>
        </p:blipFill>
        <p:spPr>
          <a:xfrm>
            <a:off x="7415540" y="1138484"/>
            <a:ext cx="3751761" cy="2898525"/>
          </a:xfrm>
          <a:prstGeom prst="ellipse">
            <a:avLst/>
          </a:prstGeom>
          <a:ln>
            <a:noFill/>
          </a:ln>
          <a:effectLst>
            <a:softEdge rad="112500"/>
          </a:effectLst>
        </p:spPr>
      </p:pic>
      <p:sp>
        <p:nvSpPr>
          <p:cNvPr id="6" name="TextBox 5"/>
          <p:cNvSpPr txBox="1"/>
          <p:nvPr/>
        </p:nvSpPr>
        <p:spPr>
          <a:xfrm>
            <a:off x="10773103" y="6304397"/>
            <a:ext cx="1149246" cy="369332"/>
          </a:xfrm>
          <a:prstGeom prst="rect">
            <a:avLst/>
          </a:prstGeom>
          <a:noFill/>
        </p:spPr>
        <p:txBody>
          <a:bodyPr wrap="square" rtlCol="0">
            <a:spAutoFit/>
          </a:bodyPr>
          <a:lstStyle/>
          <a:p>
            <a:r>
              <a:rPr lang="en-US" dirty="0" smtClean="0"/>
              <a:t>SA MALIK</a:t>
            </a:r>
            <a:endParaRPr lang="en-MY" dirty="0"/>
          </a:p>
        </p:txBody>
      </p:sp>
    </p:spTree>
    <p:extLst>
      <p:ext uri="{BB962C8B-B14F-4D97-AF65-F5344CB8AC3E}">
        <p14:creationId xmlns:p14="http://schemas.microsoft.com/office/powerpoint/2010/main" xmlns="" val="283137975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lik darjah"/>
          <p:cNvPicPr>
            <a:picLocks noGrp="1"/>
          </p:cNvPicPr>
          <p:nvPr>
            <p:ph sz="quarter" idx="13"/>
          </p:nvPr>
        </p:nvPicPr>
        <p:blipFill>
          <a:blip r:embed="rId2"/>
          <a:srcRect/>
          <a:stretch>
            <a:fillRect/>
          </a:stretch>
        </p:blipFill>
        <p:spPr bwMode="auto">
          <a:xfrm>
            <a:off x="1227462" y="594978"/>
            <a:ext cx="2815728" cy="2005003"/>
          </a:xfrm>
          <a:prstGeom prst="rect">
            <a:avLst/>
          </a:prstGeom>
          <a:noFill/>
          <a:ln w="9525">
            <a:noFill/>
            <a:miter lim="800000"/>
            <a:headEnd/>
            <a:tailEnd/>
          </a:ln>
        </p:spPr>
      </p:pic>
      <p:pic>
        <p:nvPicPr>
          <p:cNvPr id="6" name="Picture 5" descr="http://yanmieonline.com/wp-content/uploads/2010/06/classroom.jpg"/>
          <p:cNvPicPr/>
          <p:nvPr/>
        </p:nvPicPr>
        <p:blipFill>
          <a:blip r:embed="rId3"/>
          <a:srcRect/>
          <a:stretch>
            <a:fillRect/>
          </a:stretch>
        </p:blipFill>
        <p:spPr bwMode="auto">
          <a:xfrm>
            <a:off x="4165162" y="1580348"/>
            <a:ext cx="2984785" cy="2110303"/>
          </a:xfrm>
          <a:prstGeom prst="rect">
            <a:avLst/>
          </a:prstGeom>
          <a:noFill/>
          <a:ln w="9525">
            <a:noFill/>
            <a:miter lim="800000"/>
            <a:headEnd/>
            <a:tailEnd/>
          </a:ln>
        </p:spPr>
      </p:pic>
      <p:pic>
        <p:nvPicPr>
          <p:cNvPr id="7" name="Picture 6" descr="http://smktropicana.synthasite.com/resources/lessonstudymath2.jpg?timestamp=1337062266171"/>
          <p:cNvPicPr/>
          <p:nvPr/>
        </p:nvPicPr>
        <p:blipFill>
          <a:blip r:embed="rId4"/>
          <a:srcRect/>
          <a:stretch>
            <a:fillRect/>
          </a:stretch>
        </p:blipFill>
        <p:spPr bwMode="auto">
          <a:xfrm>
            <a:off x="7372178" y="2711718"/>
            <a:ext cx="3005711" cy="220180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iffleyhistory.org.uk/Assets/AssetsHistory/Classroom.jpg"/>
          <p:cNvPicPr>
            <a:picLocks noGrp="1"/>
          </p:cNvPicPr>
          <p:nvPr>
            <p:ph sz="quarter" idx="13"/>
          </p:nvPr>
        </p:nvPicPr>
        <p:blipFill>
          <a:blip r:embed="rId2"/>
          <a:srcRect/>
          <a:stretch>
            <a:fillRect/>
          </a:stretch>
        </p:blipFill>
        <p:spPr bwMode="auto">
          <a:xfrm>
            <a:off x="2159307" y="1586430"/>
            <a:ext cx="3525397" cy="2622013"/>
          </a:xfrm>
          <a:prstGeom prst="rect">
            <a:avLst/>
          </a:prstGeom>
          <a:noFill/>
          <a:ln w="9525">
            <a:noFill/>
            <a:miter lim="800000"/>
            <a:headEnd/>
            <a:tailEnd/>
          </a:ln>
        </p:spPr>
      </p:pic>
      <p:pic>
        <p:nvPicPr>
          <p:cNvPr id="5" name="Picture 4" descr="http://4.bp.blogspot.com/-9rQiZKlw90s/TgYwOUeZ65I/AAAAAAAAAJ0/sB3zlWystQY/s1600/classroom+1940.jpg"/>
          <p:cNvPicPr/>
          <p:nvPr/>
        </p:nvPicPr>
        <p:blipFill>
          <a:blip r:embed="rId3"/>
          <a:srcRect/>
          <a:stretch>
            <a:fillRect/>
          </a:stretch>
        </p:blipFill>
        <p:spPr bwMode="auto">
          <a:xfrm>
            <a:off x="6273704" y="2493403"/>
            <a:ext cx="3465207" cy="265147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337"/>
            <a:ext cx="10515600" cy="1470351"/>
          </a:xfrm>
        </p:spPr>
        <p:txBody>
          <a:bodyPr>
            <a:normAutofit fontScale="90000"/>
          </a:bodyPr>
          <a:lstStyle/>
          <a:p>
            <a:r>
              <a:rPr lang="en-US" b="1" dirty="0">
                <a:ln/>
                <a:solidFill>
                  <a:schemeClr val="accent4"/>
                </a:solidFill>
              </a:rPr>
              <a:t>THE GOLDEN ASEAN AGE </a:t>
            </a:r>
            <a:br>
              <a:rPr lang="en-US" b="1" dirty="0">
                <a:ln/>
                <a:solidFill>
                  <a:schemeClr val="accent4"/>
                </a:solidFill>
              </a:rPr>
            </a:br>
            <a:r>
              <a:rPr lang="en-US" b="1" dirty="0">
                <a:ln/>
                <a:solidFill>
                  <a:schemeClr val="accent4"/>
                </a:solidFill>
              </a:rPr>
              <a:t>FOR TEACHER DEVELOPMENT</a:t>
            </a:r>
            <a:br>
              <a:rPr lang="en-US" b="1" dirty="0">
                <a:ln/>
                <a:solidFill>
                  <a:schemeClr val="accent4"/>
                </a:solidFill>
              </a:rPr>
            </a:br>
            <a:endParaRPr lang="en-MY"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35932055"/>
              </p:ext>
            </p:extLst>
          </p:nvPr>
        </p:nvGraphicFramePr>
        <p:xfrm>
          <a:off x="838200" y="124230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773103" y="6304397"/>
            <a:ext cx="1149246" cy="369332"/>
          </a:xfrm>
          <a:prstGeom prst="rect">
            <a:avLst/>
          </a:prstGeom>
          <a:noFill/>
        </p:spPr>
        <p:txBody>
          <a:bodyPr wrap="square" rtlCol="0">
            <a:spAutoFit/>
          </a:bodyPr>
          <a:lstStyle/>
          <a:p>
            <a:r>
              <a:rPr lang="en-US" dirty="0" smtClean="0"/>
              <a:t>SA MALIK</a:t>
            </a:r>
            <a:endParaRPr lang="en-MY" dirty="0"/>
          </a:p>
        </p:txBody>
      </p:sp>
    </p:spTree>
    <p:extLst>
      <p:ext uri="{BB962C8B-B14F-4D97-AF65-F5344CB8AC3E}">
        <p14:creationId xmlns:p14="http://schemas.microsoft.com/office/powerpoint/2010/main" xmlns="" val="12859709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77AD1A36-9446-43EB-B93A-FD9A73F02A9D}"/>
                                            </p:graphicEl>
                                          </p:spTgt>
                                        </p:tgtEl>
                                        <p:attrNameLst>
                                          <p:attrName>style.visibility</p:attrName>
                                        </p:attrNameLst>
                                      </p:cBhvr>
                                      <p:to>
                                        <p:strVal val="visible"/>
                                      </p:to>
                                    </p:set>
                                    <p:anim calcmode="lin" valueType="num">
                                      <p:cBhvr>
                                        <p:cTn id="7" dur="500" fill="hold"/>
                                        <p:tgtEl>
                                          <p:spTgt spid="4">
                                            <p:graphicEl>
                                              <a:dgm id="{77AD1A36-9446-43EB-B93A-FD9A73F02A9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77AD1A36-9446-43EB-B93A-FD9A73F02A9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77AD1A36-9446-43EB-B93A-FD9A73F02A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114"/>
            <a:ext cx="10515600" cy="6052457"/>
          </a:xfrm>
        </p:spPr>
        <p:txBody>
          <a:bodyPr>
            <a:normAutofit fontScale="85000" lnSpcReduction="20000"/>
          </a:bodyPr>
          <a:lstStyle/>
          <a:p>
            <a:pPr>
              <a:buNone/>
            </a:pPr>
            <a:r>
              <a:rPr lang="en-US" b="1" dirty="0" smtClean="0">
                <a:solidFill>
                  <a:srgbClr val="FFFF00"/>
                </a:solidFill>
              </a:rPr>
              <a:t>Snipped about AEC</a:t>
            </a:r>
          </a:p>
          <a:p>
            <a:pPr algn="just"/>
            <a:r>
              <a:rPr lang="en-MY" dirty="0" smtClean="0"/>
              <a:t>The ASEAN Economic Community (AEC) shall be the goal of regional economic integration by 2015. </a:t>
            </a:r>
          </a:p>
          <a:p>
            <a:pPr algn="just"/>
            <a:r>
              <a:rPr lang="en-MY" dirty="0" smtClean="0"/>
              <a:t>AEC envisages the following key characteristics: (a) a single market and production base, (b) a highly competitive economic region, (c) a region of equitable economic development, and (d) a region fully integrated into the global economy.</a:t>
            </a:r>
          </a:p>
          <a:p>
            <a:pPr algn="just"/>
            <a:r>
              <a:rPr lang="en-MY" dirty="0" smtClean="0"/>
              <a:t>The AEC areas of cooperation include </a:t>
            </a:r>
            <a:r>
              <a:rPr lang="en-MY" dirty="0" smtClean="0">
                <a:solidFill>
                  <a:srgbClr val="FFFF00"/>
                </a:solidFill>
              </a:rPr>
              <a:t>human resources development and capacity building; recognition of professional qualifications; </a:t>
            </a:r>
            <a:r>
              <a:rPr lang="en-MY" dirty="0" smtClean="0"/>
              <a:t>closer consultation on macroeconomic and financial policies; trade financing measures; enhanced infrastructure and communications connectivity; development of electronic transactions through e-ASEAN; integrating industries across the region to promote regional sourcing; and enhancing private sector involvement for the building of the AEC. In short, the AEC will transform ASEAN into a region with free movement of goods, services, investment, skilled labour, and freer flow of capital.</a:t>
            </a:r>
          </a:p>
          <a:p>
            <a:pPr algn="just"/>
            <a:r>
              <a:rPr lang="en-MY" dirty="0" smtClean="0"/>
              <a:t>The ASEAN countries are engaged in a process to transform ASEAN into a real economic community by the end of 2015</a:t>
            </a:r>
          </a:p>
          <a:p>
            <a:pPr algn="just">
              <a:buNone/>
            </a:pPr>
            <a:r>
              <a:rPr lang="en-MY" b="1" dirty="0" smtClean="0">
                <a:solidFill>
                  <a:srgbClr val="FFFF00"/>
                </a:solidFill>
              </a:rPr>
              <a:t>Key AEC Messages</a:t>
            </a:r>
          </a:p>
          <a:p>
            <a:pPr>
              <a:buNone/>
            </a:pPr>
            <a:r>
              <a:rPr lang="en-MY" dirty="0" smtClean="0"/>
              <a:t>	“ASEAN PROFESSIONALS ON THE MOVE”</a:t>
            </a:r>
            <a:br>
              <a:rPr lang="en-MY" dirty="0" smtClean="0"/>
            </a:br>
            <a:r>
              <a:rPr lang="en-MY" dirty="0" smtClean="0"/>
              <a:t>“BEST PEOPLE AND BEST PRACTICES”</a:t>
            </a:r>
            <a:endParaRPr lang="en-MY" dirty="0">
              <a:solidFill>
                <a:srgbClr val="FFFF00"/>
              </a:solidFill>
            </a:endParaRPr>
          </a:p>
        </p:txBody>
      </p:sp>
    </p:spTree>
  </p:cSld>
  <p:clrMapOvr>
    <a:masterClrMapping/>
  </p:clrMapOvr>
</p:sld>
</file>

<file path=ppt/theme/theme1.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Conference_4">
  <a:themeElements>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2"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2" charset="-127"/>
          </a:defRPr>
        </a:defPPr>
      </a:lstStyle>
    </a:lnDef>
  </a:objectDefaults>
  <a:extraClrSchemeLst>
    <a:extraClrScheme>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4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4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ference_3">
  <a:themeElements>
    <a:clrScheme name="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2"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Gulim" pitchFamily="2" charset="-127"/>
          </a:defRPr>
        </a:defPPr>
      </a:lstStyle>
    </a:lnDef>
  </a:objectDefaults>
  <a:extraClrSchemeLst>
    <a:extraClrScheme>
      <a:clrScheme name="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1526</Words>
  <Application>Microsoft Office PowerPoint</Application>
  <PresentationFormat>Custom</PresentationFormat>
  <Paragraphs>207</Paragraphs>
  <Slides>30</Slides>
  <Notes>2</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1_Horizon</vt:lpstr>
      <vt:lpstr>Conference_4</vt:lpstr>
      <vt:lpstr>2_Conference_3</vt:lpstr>
      <vt:lpstr>Office Theme</vt:lpstr>
      <vt:lpstr>1_Office Theme</vt:lpstr>
      <vt:lpstr>Slide 1</vt:lpstr>
      <vt:lpstr>Slide 2</vt:lpstr>
      <vt:lpstr>Slide 3</vt:lpstr>
      <vt:lpstr>Slide 4</vt:lpstr>
      <vt:lpstr>Slide 5</vt:lpstr>
      <vt:lpstr>Slide 6</vt:lpstr>
      <vt:lpstr>Slide 7</vt:lpstr>
      <vt:lpstr>THE GOLDEN ASEAN AGE  FOR TEACHER DEVELOPMENT </vt:lpstr>
      <vt:lpstr>Slide 9</vt:lpstr>
      <vt:lpstr>Slide 10</vt:lpstr>
      <vt:lpstr>ASEAN Superior TEACHERS …</vt:lpstr>
      <vt:lpstr>Slide 12</vt:lpstr>
      <vt:lpstr>CHARACTERISTICS OF PROFESSIONALISM ….</vt:lpstr>
      <vt:lpstr>LACK OF PROFESSIONALISM ….</vt:lpstr>
      <vt:lpstr>PROFESSIONALISM IS ….</vt:lpstr>
      <vt:lpstr>PROFESSIONS, PROFESSIONALS AND PROFESSIONALISM …</vt:lpstr>
      <vt:lpstr>ASEAN PROFESSIONAL TEACHERS … </vt:lpstr>
      <vt:lpstr>DEVELOPING ASEAN TEACHERS’ PROFESSIONAL STANDARD…</vt:lpstr>
      <vt:lpstr>A SINGLE ASEAN TEACHERS’ CERTIFICATION …</vt:lpstr>
      <vt:lpstr>TEACHING AS A VIABLE PROFESSION …</vt:lpstr>
      <vt:lpstr>ASEAN NEED A DYNAMIC CURRICULUM  TO GROOM HER TEACHERS ….</vt:lpstr>
      <vt:lpstr>ASEAN COMMON TEACHING STANDARDS …</vt:lpstr>
      <vt:lpstr>SO WHAT IS THE STANDARD FOR THE ASEAN TEACHERS …</vt:lpstr>
      <vt:lpstr>ASEAN TEACHERS ETHICAL STANDARDS …</vt:lpstr>
      <vt:lpstr>MOVING ASEAN FORWARD …</vt:lpstr>
      <vt:lpstr>WE NEED NEW BREED OF TEACHERS FOR ASEAN … </vt:lpstr>
      <vt:lpstr>Slide 27</vt:lpstr>
      <vt:lpstr>Liberalization in 2015</vt:lpstr>
      <vt:lpstr>Slide 29</vt:lpstr>
      <vt:lpstr>SO WHERE DO WE STAND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Rashid</dc:creator>
  <cp:lastModifiedBy>PPIP 9</cp:lastModifiedBy>
  <cp:revision>24</cp:revision>
  <dcterms:created xsi:type="dcterms:W3CDTF">2015-09-10T18:27:46Z</dcterms:created>
  <dcterms:modified xsi:type="dcterms:W3CDTF">2015-09-14T18:17:01Z</dcterms:modified>
</cp:coreProperties>
</file>