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7" r:id="rId2"/>
    <p:sldMasterId id="2147483730" r:id="rId3"/>
    <p:sldMasterId id="2147483743" r:id="rId4"/>
  </p:sldMasterIdLst>
  <p:sldIdLst>
    <p:sldId id="256" r:id="rId5"/>
    <p:sldId id="296" r:id="rId6"/>
    <p:sldId id="284" r:id="rId7"/>
    <p:sldId id="308" r:id="rId8"/>
    <p:sldId id="286" r:id="rId9"/>
    <p:sldId id="300" r:id="rId10"/>
    <p:sldId id="301" r:id="rId11"/>
    <p:sldId id="302" r:id="rId12"/>
    <p:sldId id="288" r:id="rId13"/>
    <p:sldId id="303" r:id="rId14"/>
    <p:sldId id="304" r:id="rId15"/>
    <p:sldId id="305" r:id="rId16"/>
    <p:sldId id="307" r:id="rId17"/>
    <p:sldId id="297" r:id="rId18"/>
    <p:sldId id="309" r:id="rId19"/>
    <p:sldId id="299" r:id="rId20"/>
    <p:sldId id="298" r:id="rId21"/>
    <p:sldId id="275" r:id="rId22"/>
  </p:sldIdLst>
  <p:sldSz cx="9144000" cy="6858000" type="screen4x3"/>
  <p:notesSz cx="6858000" cy="9144000"/>
  <p:custDataLst>
    <p:tags r:id="rId23"/>
  </p:custDataLst>
  <p:defaultTextStyle>
    <a:defPPr>
      <a:defRPr lang="en-S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99"/>
    <a:srgbClr val="FFCCFF"/>
    <a:srgbClr val="FFFF99"/>
    <a:srgbClr val="99FFCC"/>
    <a:srgbClr val="CC99FF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6" autoAdjust="0"/>
    <p:restoredTop sz="94713" autoAdjust="0"/>
  </p:normalViewPr>
  <p:slideViewPr>
    <p:cSldViewPr>
      <p:cViewPr varScale="1">
        <p:scale>
          <a:sx n="75" d="100"/>
          <a:sy n="75" d="100"/>
        </p:scale>
        <p:origin x="3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8D9B3-AA4F-441A-848E-AF6FDC2EA315}" type="doc">
      <dgm:prSet loTypeId="urn:microsoft.com/office/officeart/2009/3/layout/OpposingIdeas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EFD99FAE-BF6E-4E78-964A-17FFF0D1BE70}">
      <dgm:prSet phldrT="[Text]" custT="1"/>
      <dgm:spPr/>
      <dgm:t>
        <a:bodyPr/>
        <a:lstStyle/>
        <a:p>
          <a:r>
            <a:rPr lang="en-MY" sz="2000" b="1" dirty="0" smtClean="0"/>
            <a:t>ALIRAN SEKOLAH</a:t>
          </a:r>
        </a:p>
        <a:p>
          <a:r>
            <a:rPr lang="en-MY" sz="1800" dirty="0" smtClean="0">
              <a:latin typeface="Bookman Old Style" pitchFamily="18" charset="0"/>
            </a:rPr>
            <a:t>(</a:t>
          </a:r>
          <a:r>
            <a:rPr lang="en-MY" sz="1800" dirty="0" err="1" smtClean="0">
              <a:latin typeface="Bookman Old Style" pitchFamily="18" charset="0"/>
            </a:rPr>
            <a:t>Mengikut</a:t>
          </a:r>
          <a:r>
            <a:rPr lang="en-MY" sz="1800" dirty="0" smtClean="0">
              <a:latin typeface="Bookman Old Style" pitchFamily="18" charset="0"/>
            </a:rPr>
            <a:t> </a:t>
          </a:r>
          <a:r>
            <a:rPr lang="en-MY" sz="1800" dirty="0" err="1" smtClean="0">
              <a:latin typeface="Bookman Old Style" pitchFamily="18" charset="0"/>
            </a:rPr>
            <a:t>Bahasa</a:t>
          </a:r>
          <a:r>
            <a:rPr lang="en-MY" sz="1800" dirty="0" smtClean="0">
              <a:latin typeface="Bookman Old Style" pitchFamily="18" charset="0"/>
            </a:rPr>
            <a:t>)</a:t>
          </a:r>
        </a:p>
        <a:p>
          <a:pPr marL="361950" indent="-361950"/>
          <a:r>
            <a:rPr lang="en-MY" sz="2000" dirty="0" smtClean="0"/>
            <a:t>1.  </a:t>
          </a:r>
          <a:r>
            <a:rPr lang="en-MY" sz="2000" dirty="0" err="1" smtClean="0"/>
            <a:t>Sekolah</a:t>
          </a:r>
          <a:r>
            <a:rPr lang="en-MY" sz="2000" dirty="0" smtClean="0"/>
            <a:t> </a:t>
          </a:r>
          <a:r>
            <a:rPr lang="en-MY" sz="2000" dirty="0" err="1" smtClean="0"/>
            <a:t>Kebangsaan</a:t>
          </a:r>
          <a:endParaRPr lang="en-MY" sz="2000" dirty="0" smtClean="0"/>
        </a:p>
        <a:p>
          <a:pPr marL="361950" indent="-361950"/>
          <a:r>
            <a:rPr lang="en-MY" sz="2000" dirty="0" smtClean="0"/>
            <a:t>2.  </a:t>
          </a:r>
          <a:r>
            <a:rPr lang="en-MY" sz="2000" dirty="0" err="1" smtClean="0"/>
            <a:t>Sekolah</a:t>
          </a:r>
          <a:r>
            <a:rPr lang="en-MY" sz="2000" dirty="0" smtClean="0"/>
            <a:t> </a:t>
          </a:r>
          <a:r>
            <a:rPr lang="en-MY" sz="2000" dirty="0" err="1" smtClean="0"/>
            <a:t>Jenis</a:t>
          </a:r>
          <a:r>
            <a:rPr lang="en-MY" sz="2000" dirty="0" smtClean="0"/>
            <a:t> </a:t>
          </a:r>
          <a:r>
            <a:rPr lang="en-MY" sz="2000" dirty="0" err="1" smtClean="0"/>
            <a:t>Kebangsaan</a:t>
          </a:r>
          <a:r>
            <a:rPr lang="en-MY" sz="2000" dirty="0" smtClean="0"/>
            <a:t> (</a:t>
          </a:r>
          <a:r>
            <a:rPr lang="en-MY" sz="2000" dirty="0" err="1" smtClean="0"/>
            <a:t>Cina</a:t>
          </a:r>
          <a:r>
            <a:rPr lang="en-MY" sz="2000" dirty="0" smtClean="0"/>
            <a:t>) </a:t>
          </a:r>
        </a:p>
        <a:p>
          <a:pPr marL="361950" indent="-361950"/>
          <a:r>
            <a:rPr lang="en-MY" sz="2000" dirty="0" smtClean="0"/>
            <a:t>3.  </a:t>
          </a:r>
          <a:r>
            <a:rPr lang="en-MY" sz="2000" dirty="0" err="1" smtClean="0"/>
            <a:t>Sekolah</a:t>
          </a:r>
          <a:r>
            <a:rPr lang="en-MY" sz="2000" dirty="0" smtClean="0"/>
            <a:t> </a:t>
          </a:r>
          <a:r>
            <a:rPr lang="en-MY" sz="2000" dirty="0" err="1" smtClean="0"/>
            <a:t>Jenis</a:t>
          </a:r>
          <a:r>
            <a:rPr lang="en-MY" sz="2000" dirty="0" smtClean="0"/>
            <a:t> </a:t>
          </a:r>
          <a:r>
            <a:rPr lang="en-MY" sz="2000" dirty="0" err="1" smtClean="0"/>
            <a:t>Kebangsaan</a:t>
          </a:r>
          <a:r>
            <a:rPr lang="en-MY" sz="2000" dirty="0" smtClean="0"/>
            <a:t> (Tamil)</a:t>
          </a:r>
        </a:p>
        <a:p>
          <a:pPr marL="361950" indent="-361950"/>
          <a:r>
            <a:rPr lang="en-MY" sz="2000" dirty="0" smtClean="0"/>
            <a:t>4.   </a:t>
          </a:r>
          <a:r>
            <a:rPr lang="en-MY" sz="2000" dirty="0" err="1" smtClean="0"/>
            <a:t>Sekolah</a:t>
          </a:r>
          <a:r>
            <a:rPr lang="en-MY" sz="2000" dirty="0" smtClean="0"/>
            <a:t> </a:t>
          </a:r>
          <a:r>
            <a:rPr lang="en-MY" sz="2000" dirty="0" err="1" smtClean="0"/>
            <a:t>Aliran</a:t>
          </a:r>
          <a:r>
            <a:rPr lang="en-MY" sz="2000" dirty="0" smtClean="0"/>
            <a:t> Agama</a:t>
          </a:r>
          <a:endParaRPr lang="en-MY" sz="2000" dirty="0"/>
        </a:p>
      </dgm:t>
    </dgm:pt>
    <dgm:pt modelId="{0A5EB9A1-A91B-4530-9A0A-A2AB0ED82578}" type="parTrans" cxnId="{CB89D4A0-EE0F-4BEB-A98F-414229727B5A}">
      <dgm:prSet/>
      <dgm:spPr/>
      <dgm:t>
        <a:bodyPr/>
        <a:lstStyle/>
        <a:p>
          <a:endParaRPr lang="en-MY"/>
        </a:p>
      </dgm:t>
    </dgm:pt>
    <dgm:pt modelId="{A5B064BC-C816-4C23-B206-7A8090D0F296}" type="sibTrans" cxnId="{CB89D4A0-EE0F-4BEB-A98F-414229727B5A}">
      <dgm:prSet/>
      <dgm:spPr/>
      <dgm:t>
        <a:bodyPr/>
        <a:lstStyle/>
        <a:p>
          <a:endParaRPr lang="en-MY"/>
        </a:p>
      </dgm:t>
    </dgm:pt>
    <dgm:pt modelId="{BDD764AB-9E89-4487-9786-8F52D3DE9D2A}">
      <dgm:prSet phldrT="[Text]"/>
      <dgm:spPr/>
      <dgm:t>
        <a:bodyPr/>
        <a:lstStyle/>
        <a:p>
          <a:r>
            <a:rPr lang="en-MY" dirty="0" smtClean="0"/>
            <a:t>*</a:t>
          </a:r>
          <a:endParaRPr lang="en-MY" dirty="0"/>
        </a:p>
      </dgm:t>
    </dgm:pt>
    <dgm:pt modelId="{86946FDB-D56E-4486-BBE6-1BFEC5225C30}" type="parTrans" cxnId="{B5C66322-7B81-4C2E-A81D-E03BA488EB05}">
      <dgm:prSet/>
      <dgm:spPr/>
      <dgm:t>
        <a:bodyPr/>
        <a:lstStyle/>
        <a:p>
          <a:endParaRPr lang="en-MY"/>
        </a:p>
      </dgm:t>
    </dgm:pt>
    <dgm:pt modelId="{59A007A5-694B-4951-BCA8-96DD6B4AFD12}" type="sibTrans" cxnId="{B5C66322-7B81-4C2E-A81D-E03BA488EB05}">
      <dgm:prSet/>
      <dgm:spPr/>
      <dgm:t>
        <a:bodyPr/>
        <a:lstStyle/>
        <a:p>
          <a:endParaRPr lang="en-MY"/>
        </a:p>
      </dgm:t>
    </dgm:pt>
    <dgm:pt modelId="{E806BF22-1279-4558-A852-7473B280F564}">
      <dgm:prSet phldrT="[Text]" custT="1"/>
      <dgm:spPr/>
      <dgm:t>
        <a:bodyPr/>
        <a:lstStyle/>
        <a:p>
          <a:r>
            <a:rPr lang="en-MY" sz="2000" b="1" dirty="0" smtClean="0"/>
            <a:t>ALIRAN SEKOLAH </a:t>
          </a:r>
        </a:p>
        <a:p>
          <a:r>
            <a:rPr lang="en-MY" sz="1800" dirty="0" smtClean="0">
              <a:latin typeface="Bookman Old Style" pitchFamily="18" charset="0"/>
            </a:rPr>
            <a:t>(</a:t>
          </a:r>
          <a:r>
            <a:rPr lang="en-MY" sz="1800" dirty="0" err="1" smtClean="0">
              <a:latin typeface="Bookman Old Style" pitchFamily="18" charset="0"/>
            </a:rPr>
            <a:t>Mengikut</a:t>
          </a:r>
          <a:r>
            <a:rPr lang="en-MY" sz="1800" dirty="0" smtClean="0">
              <a:latin typeface="Bookman Old Style" pitchFamily="18" charset="0"/>
            </a:rPr>
            <a:t> </a:t>
          </a:r>
          <a:r>
            <a:rPr lang="en-MY" sz="1800" dirty="0" err="1" smtClean="0">
              <a:latin typeface="Bookman Old Style" pitchFamily="18" charset="0"/>
            </a:rPr>
            <a:t>Kemahiran</a:t>
          </a:r>
          <a:r>
            <a:rPr lang="en-MY" sz="1800" dirty="0" smtClean="0">
              <a:latin typeface="Bookman Old Style" pitchFamily="18" charset="0"/>
            </a:rPr>
            <a:t>)</a:t>
          </a:r>
        </a:p>
        <a:p>
          <a:pPr marL="266700" indent="-266700"/>
          <a:r>
            <a:rPr lang="en-MY" sz="2000" dirty="0" smtClean="0"/>
            <a:t>1.  </a:t>
          </a:r>
          <a:r>
            <a:rPr lang="en-MY" sz="2000" dirty="0" err="1" smtClean="0"/>
            <a:t>Sains</a:t>
          </a:r>
          <a:endParaRPr lang="en-MY" sz="2000" dirty="0" smtClean="0"/>
        </a:p>
        <a:p>
          <a:pPr marL="266700" indent="-266700"/>
          <a:r>
            <a:rPr lang="en-MY" sz="2000" dirty="0" smtClean="0"/>
            <a:t>2.  </a:t>
          </a:r>
          <a:r>
            <a:rPr lang="en-MY" sz="2000" dirty="0" err="1" smtClean="0"/>
            <a:t>Teknik</a:t>
          </a:r>
          <a:endParaRPr lang="en-MY" sz="2000" dirty="0" smtClean="0"/>
        </a:p>
        <a:p>
          <a:pPr marL="266700" indent="-266700"/>
          <a:r>
            <a:rPr lang="en-MY" sz="2000" dirty="0" smtClean="0"/>
            <a:t>3.  </a:t>
          </a:r>
          <a:r>
            <a:rPr lang="en-MY" sz="2000" dirty="0" err="1" smtClean="0"/>
            <a:t>Vokasional</a:t>
          </a:r>
          <a:endParaRPr lang="en-MY" sz="2000" dirty="0" smtClean="0"/>
        </a:p>
        <a:p>
          <a:pPr marL="266700" indent="-266700"/>
          <a:r>
            <a:rPr lang="en-MY" sz="2000" dirty="0" smtClean="0"/>
            <a:t>4.  </a:t>
          </a:r>
          <a:r>
            <a:rPr lang="en-MY" sz="2000" dirty="0" err="1" smtClean="0"/>
            <a:t>Sains</a:t>
          </a:r>
          <a:r>
            <a:rPr lang="en-MY" sz="2000" dirty="0" smtClean="0"/>
            <a:t> </a:t>
          </a:r>
          <a:r>
            <a:rPr lang="en-MY" sz="2000" dirty="0" err="1" smtClean="0"/>
            <a:t>Sosial</a:t>
          </a:r>
          <a:r>
            <a:rPr lang="en-MY" sz="2000" dirty="0" smtClean="0"/>
            <a:t> (</a:t>
          </a:r>
          <a:r>
            <a:rPr lang="en-MY" sz="2000" dirty="0" err="1" smtClean="0"/>
            <a:t>Kemanusiaan</a:t>
          </a:r>
          <a:r>
            <a:rPr lang="en-MY" sz="2000" dirty="0" smtClean="0"/>
            <a:t>)</a:t>
          </a:r>
        </a:p>
        <a:p>
          <a:pPr marL="266700" indent="-266700"/>
          <a:r>
            <a:rPr lang="en-MY" sz="2000" dirty="0" smtClean="0"/>
            <a:t>5.   Agama</a:t>
          </a:r>
          <a:endParaRPr lang="en-MY" sz="2000" dirty="0"/>
        </a:p>
      </dgm:t>
    </dgm:pt>
    <dgm:pt modelId="{C89B0678-83C3-4170-A9C4-3223558499DE}" type="parTrans" cxnId="{7270AFA9-DCB4-4430-BDE7-9E910F273E91}">
      <dgm:prSet/>
      <dgm:spPr/>
      <dgm:t>
        <a:bodyPr/>
        <a:lstStyle/>
        <a:p>
          <a:endParaRPr lang="en-MY"/>
        </a:p>
      </dgm:t>
    </dgm:pt>
    <dgm:pt modelId="{24C93276-7DF1-4BF6-B33C-252BBB227CDC}" type="sibTrans" cxnId="{7270AFA9-DCB4-4430-BDE7-9E910F273E91}">
      <dgm:prSet/>
      <dgm:spPr/>
      <dgm:t>
        <a:bodyPr/>
        <a:lstStyle/>
        <a:p>
          <a:endParaRPr lang="en-MY"/>
        </a:p>
      </dgm:t>
    </dgm:pt>
    <dgm:pt modelId="{1E81EB7B-DB15-4952-95D9-B000F3DFB33B}">
      <dgm:prSet phldrT="[Text]"/>
      <dgm:spPr/>
      <dgm:t>
        <a:bodyPr/>
        <a:lstStyle/>
        <a:p>
          <a:r>
            <a:rPr lang="en-MY" dirty="0" smtClean="0"/>
            <a:t>*</a:t>
          </a:r>
          <a:endParaRPr lang="en-MY" dirty="0"/>
        </a:p>
      </dgm:t>
    </dgm:pt>
    <dgm:pt modelId="{FB8AA37E-1E34-4144-B361-5632A9A404B6}" type="sibTrans" cxnId="{12FD402F-FF12-401A-AEC4-2E8D7293BF80}">
      <dgm:prSet/>
      <dgm:spPr/>
      <dgm:t>
        <a:bodyPr/>
        <a:lstStyle/>
        <a:p>
          <a:endParaRPr lang="en-MY"/>
        </a:p>
      </dgm:t>
    </dgm:pt>
    <dgm:pt modelId="{8811EA7A-94FC-403B-9B15-09A61BE00F04}" type="parTrans" cxnId="{12FD402F-FF12-401A-AEC4-2E8D7293BF80}">
      <dgm:prSet/>
      <dgm:spPr/>
      <dgm:t>
        <a:bodyPr/>
        <a:lstStyle/>
        <a:p>
          <a:endParaRPr lang="en-MY"/>
        </a:p>
      </dgm:t>
    </dgm:pt>
    <dgm:pt modelId="{F2FFFA34-97AA-4A37-B42A-4DECBBE232C4}" type="pres">
      <dgm:prSet presAssocID="{CC68D9B3-AA4F-441A-848E-AF6FDC2EA315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2FB51BB6-C038-4830-8BFD-58F713255624}" type="pres">
      <dgm:prSet presAssocID="{CC68D9B3-AA4F-441A-848E-AF6FDC2EA315}" presName="Background" presStyleLbl="node1" presStyleIdx="0" presStyleCnt="1" custScaleX="103358" custScaleY="123973" custLinFactNeighborX="-160" custLinFactNeighborY="10667"/>
      <dgm:spPr>
        <a:solidFill>
          <a:srgbClr val="CC99FF"/>
        </a:solidFill>
      </dgm:spPr>
    </dgm:pt>
    <dgm:pt modelId="{7D84F6C8-A30F-4D37-A6B7-1EF27C32E8E3}" type="pres">
      <dgm:prSet presAssocID="{CC68D9B3-AA4F-441A-848E-AF6FDC2EA315}" presName="Divider" presStyleLbl="callout" presStyleIdx="0" presStyleCnt="1"/>
      <dgm:spPr/>
    </dgm:pt>
    <dgm:pt modelId="{EBDC0E77-855E-4D75-A615-92648B32DAD6}" type="pres">
      <dgm:prSet presAssocID="{CC68D9B3-AA4F-441A-848E-AF6FDC2EA315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A5E5644-A4C6-4B15-9935-607D7470F952}" type="pres">
      <dgm:prSet presAssocID="{CC68D9B3-AA4F-441A-848E-AF6FDC2EA315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93ADD06-8971-41A6-97CF-5F69F6947720}" type="pres">
      <dgm:prSet presAssocID="{CC68D9B3-AA4F-441A-848E-AF6FDC2EA315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MY"/>
        </a:p>
      </dgm:t>
    </dgm:pt>
    <dgm:pt modelId="{93B24232-36EA-4BE3-9780-22E1443C740C}" type="pres">
      <dgm:prSet presAssocID="{CC68D9B3-AA4F-441A-848E-AF6FDC2EA315}" presName="ParentShape1" presStyleLbl="alignImgPlace1" presStyleIdx="0" presStyleCnt="2">
        <dgm:presLayoutVars/>
      </dgm:prSet>
      <dgm:spPr/>
      <dgm:t>
        <a:bodyPr/>
        <a:lstStyle/>
        <a:p>
          <a:endParaRPr lang="en-MY"/>
        </a:p>
      </dgm:t>
    </dgm:pt>
    <dgm:pt modelId="{92BFD912-82C1-4D06-9764-C3F1034F13FB}" type="pres">
      <dgm:prSet presAssocID="{CC68D9B3-AA4F-441A-848E-AF6FDC2EA315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MY"/>
        </a:p>
      </dgm:t>
    </dgm:pt>
    <dgm:pt modelId="{23E1C96D-8F08-47F0-AEC7-845746C8A7FD}" type="pres">
      <dgm:prSet presAssocID="{CC68D9B3-AA4F-441A-848E-AF6FDC2EA315}" presName="ParentShape2" presStyleLbl="alignImgPlace1" presStyleIdx="1" presStyleCnt="2">
        <dgm:presLayoutVars/>
      </dgm:prSet>
      <dgm:spPr/>
      <dgm:t>
        <a:bodyPr/>
        <a:lstStyle/>
        <a:p>
          <a:endParaRPr lang="en-MY"/>
        </a:p>
      </dgm:t>
    </dgm:pt>
  </dgm:ptLst>
  <dgm:cxnLst>
    <dgm:cxn modelId="{CB89D4A0-EE0F-4BEB-A98F-414229727B5A}" srcId="{1E81EB7B-DB15-4952-95D9-B000F3DFB33B}" destId="{EFD99FAE-BF6E-4E78-964A-17FFF0D1BE70}" srcOrd="0" destOrd="0" parTransId="{0A5EB9A1-A91B-4530-9A0A-A2AB0ED82578}" sibTransId="{A5B064BC-C816-4C23-B206-7A8090D0F296}"/>
    <dgm:cxn modelId="{12FD402F-FF12-401A-AEC4-2E8D7293BF80}" srcId="{CC68D9B3-AA4F-441A-848E-AF6FDC2EA315}" destId="{1E81EB7B-DB15-4952-95D9-B000F3DFB33B}" srcOrd="0" destOrd="0" parTransId="{8811EA7A-94FC-403B-9B15-09A61BE00F04}" sibTransId="{FB8AA37E-1E34-4144-B361-5632A9A404B6}"/>
    <dgm:cxn modelId="{276C965A-0D34-4023-B248-1061AE982B86}" type="presOf" srcId="{E806BF22-1279-4558-A852-7473B280F564}" destId="{8A5E5644-A4C6-4B15-9935-607D7470F952}" srcOrd="0" destOrd="0" presId="urn:microsoft.com/office/officeart/2009/3/layout/OpposingIdeas"/>
    <dgm:cxn modelId="{45737670-7109-4086-A318-15E60F4F3831}" type="presOf" srcId="{BDD764AB-9E89-4487-9786-8F52D3DE9D2A}" destId="{92BFD912-82C1-4D06-9764-C3F1034F13FB}" srcOrd="0" destOrd="0" presId="urn:microsoft.com/office/officeart/2009/3/layout/OpposingIdeas"/>
    <dgm:cxn modelId="{26F1E2F4-DF38-472E-9BE9-A56539D89516}" type="presOf" srcId="{1E81EB7B-DB15-4952-95D9-B000F3DFB33B}" destId="{93B24232-36EA-4BE3-9780-22E1443C740C}" srcOrd="1" destOrd="0" presId="urn:microsoft.com/office/officeart/2009/3/layout/OpposingIdeas"/>
    <dgm:cxn modelId="{356DC92F-34FF-4DDD-BB39-F74D4D6442DA}" type="presOf" srcId="{1E81EB7B-DB15-4952-95D9-B000F3DFB33B}" destId="{493ADD06-8971-41A6-97CF-5F69F6947720}" srcOrd="0" destOrd="0" presId="urn:microsoft.com/office/officeart/2009/3/layout/OpposingIdeas"/>
    <dgm:cxn modelId="{B5C66322-7B81-4C2E-A81D-E03BA488EB05}" srcId="{CC68D9B3-AA4F-441A-848E-AF6FDC2EA315}" destId="{BDD764AB-9E89-4487-9786-8F52D3DE9D2A}" srcOrd="1" destOrd="0" parTransId="{86946FDB-D56E-4486-BBE6-1BFEC5225C30}" sibTransId="{59A007A5-694B-4951-BCA8-96DD6B4AFD12}"/>
    <dgm:cxn modelId="{7EC9B7CE-539C-4F80-ADCE-3BFF7B9244FA}" type="presOf" srcId="{EFD99FAE-BF6E-4E78-964A-17FFF0D1BE70}" destId="{EBDC0E77-855E-4D75-A615-92648B32DAD6}" srcOrd="0" destOrd="0" presId="urn:microsoft.com/office/officeart/2009/3/layout/OpposingIdeas"/>
    <dgm:cxn modelId="{7270AFA9-DCB4-4430-BDE7-9E910F273E91}" srcId="{BDD764AB-9E89-4487-9786-8F52D3DE9D2A}" destId="{E806BF22-1279-4558-A852-7473B280F564}" srcOrd="0" destOrd="0" parTransId="{C89B0678-83C3-4170-A9C4-3223558499DE}" sibTransId="{24C93276-7DF1-4BF6-B33C-252BBB227CDC}"/>
    <dgm:cxn modelId="{58B61D5F-E060-408A-928B-1C27EA44854A}" type="presOf" srcId="{CC68D9B3-AA4F-441A-848E-AF6FDC2EA315}" destId="{F2FFFA34-97AA-4A37-B42A-4DECBBE232C4}" srcOrd="0" destOrd="0" presId="urn:microsoft.com/office/officeart/2009/3/layout/OpposingIdeas"/>
    <dgm:cxn modelId="{17B8BBC2-2B2F-4500-9DE8-3E1F8F5EA5B3}" type="presOf" srcId="{BDD764AB-9E89-4487-9786-8F52D3DE9D2A}" destId="{23E1C96D-8F08-47F0-AEC7-845746C8A7FD}" srcOrd="1" destOrd="0" presId="urn:microsoft.com/office/officeart/2009/3/layout/OpposingIdeas"/>
    <dgm:cxn modelId="{A5106C40-DD2E-40F3-A06C-135CFD788248}" type="presParOf" srcId="{F2FFFA34-97AA-4A37-B42A-4DECBBE232C4}" destId="{2FB51BB6-C038-4830-8BFD-58F713255624}" srcOrd="0" destOrd="0" presId="urn:microsoft.com/office/officeart/2009/3/layout/OpposingIdeas"/>
    <dgm:cxn modelId="{F58DD224-8CD5-43F0-9F3B-7B27943D9F14}" type="presParOf" srcId="{F2FFFA34-97AA-4A37-B42A-4DECBBE232C4}" destId="{7D84F6C8-A30F-4D37-A6B7-1EF27C32E8E3}" srcOrd="1" destOrd="0" presId="urn:microsoft.com/office/officeart/2009/3/layout/OpposingIdeas"/>
    <dgm:cxn modelId="{975D8BE8-FE6F-4B92-9C40-835F7101D291}" type="presParOf" srcId="{F2FFFA34-97AA-4A37-B42A-4DECBBE232C4}" destId="{EBDC0E77-855E-4D75-A615-92648B32DAD6}" srcOrd="2" destOrd="0" presId="urn:microsoft.com/office/officeart/2009/3/layout/OpposingIdeas"/>
    <dgm:cxn modelId="{0D518FB3-399B-445B-850F-819F09037017}" type="presParOf" srcId="{F2FFFA34-97AA-4A37-B42A-4DECBBE232C4}" destId="{8A5E5644-A4C6-4B15-9935-607D7470F952}" srcOrd="3" destOrd="0" presId="urn:microsoft.com/office/officeart/2009/3/layout/OpposingIdeas"/>
    <dgm:cxn modelId="{AB30CBBD-2F62-4122-A526-34EE38650AB2}" type="presParOf" srcId="{F2FFFA34-97AA-4A37-B42A-4DECBBE232C4}" destId="{493ADD06-8971-41A6-97CF-5F69F6947720}" srcOrd="4" destOrd="0" presId="urn:microsoft.com/office/officeart/2009/3/layout/OpposingIdeas"/>
    <dgm:cxn modelId="{3E30540A-4556-4950-8187-0A235DADC9FE}" type="presParOf" srcId="{F2FFFA34-97AA-4A37-B42A-4DECBBE232C4}" destId="{93B24232-36EA-4BE3-9780-22E1443C740C}" srcOrd="5" destOrd="0" presId="urn:microsoft.com/office/officeart/2009/3/layout/OpposingIdeas"/>
    <dgm:cxn modelId="{4CC2475E-22AA-4309-AE6B-7E55A8AA9836}" type="presParOf" srcId="{F2FFFA34-97AA-4A37-B42A-4DECBBE232C4}" destId="{92BFD912-82C1-4D06-9764-C3F1034F13FB}" srcOrd="6" destOrd="0" presId="urn:microsoft.com/office/officeart/2009/3/layout/OpposingIdeas"/>
    <dgm:cxn modelId="{4D46BBDF-8750-42DB-8354-B2FA45E53E06}" type="presParOf" srcId="{F2FFFA34-97AA-4A37-B42A-4DECBBE232C4}" destId="{23E1C96D-8F08-47F0-AEC7-845746C8A7FD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311A6-2DD9-43CF-8FF3-ABAC16E8D2C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BB1EB6-A20F-411B-86DD-EC00E8982E48}">
      <dgm:prSet phldrT="[Text]" custT="1"/>
      <dgm:spPr/>
      <dgm:t>
        <a:bodyPr/>
        <a:lstStyle/>
        <a:p>
          <a:r>
            <a:rPr lang="ms-MY" sz="2000" dirty="0" smtClean="0"/>
            <a:t>Hasrat Pemegang Taruh</a:t>
          </a:r>
          <a:endParaRPr lang="en-GB" sz="2000" dirty="0"/>
        </a:p>
      </dgm:t>
    </dgm:pt>
    <dgm:pt modelId="{62E0D50B-1B79-41FC-94C6-1EE764770E5A}" type="parTrans" cxnId="{045B0756-C8A2-4496-8FB4-0C0D8EC05E3E}">
      <dgm:prSet/>
      <dgm:spPr/>
      <dgm:t>
        <a:bodyPr/>
        <a:lstStyle/>
        <a:p>
          <a:endParaRPr lang="en-GB"/>
        </a:p>
      </dgm:t>
    </dgm:pt>
    <dgm:pt modelId="{9581AD7C-C913-4FCC-915E-D0B422C6AE82}" type="sibTrans" cxnId="{045B0756-C8A2-4496-8FB4-0C0D8EC05E3E}">
      <dgm:prSet/>
      <dgm:spPr/>
      <dgm:t>
        <a:bodyPr/>
        <a:lstStyle/>
        <a:p>
          <a:endParaRPr lang="en-GB"/>
        </a:p>
      </dgm:t>
    </dgm:pt>
    <dgm:pt modelId="{A57A3F15-A992-42DB-9CDB-1F2BEF8CAD5C}">
      <dgm:prSet phldrT="[Text]" custT="1"/>
      <dgm:spPr/>
      <dgm:t>
        <a:bodyPr/>
        <a:lstStyle/>
        <a:p>
          <a:r>
            <a:rPr lang="ms-MY" sz="2000" dirty="0" smtClean="0"/>
            <a:t>Ibubapa</a:t>
          </a:r>
          <a:endParaRPr lang="en-GB" sz="2000" dirty="0"/>
        </a:p>
      </dgm:t>
    </dgm:pt>
    <dgm:pt modelId="{4BF4EEE4-08C2-4823-B600-291DE1A382A8}" type="parTrans" cxnId="{D3CC8355-CDFF-47D5-AB9F-25D41B9C37BE}">
      <dgm:prSet/>
      <dgm:spPr/>
      <dgm:t>
        <a:bodyPr/>
        <a:lstStyle/>
        <a:p>
          <a:endParaRPr lang="en-GB"/>
        </a:p>
      </dgm:t>
    </dgm:pt>
    <dgm:pt modelId="{779BD259-B916-42A4-A7E4-23AF3C8B7E32}" type="sibTrans" cxnId="{D3CC8355-CDFF-47D5-AB9F-25D41B9C37BE}">
      <dgm:prSet/>
      <dgm:spPr/>
      <dgm:t>
        <a:bodyPr/>
        <a:lstStyle/>
        <a:p>
          <a:endParaRPr lang="en-GB"/>
        </a:p>
      </dgm:t>
    </dgm:pt>
    <dgm:pt modelId="{8B43F64F-F974-4F3B-B17E-2FE675DCCA3E}">
      <dgm:prSet phldrT="[Text]" custT="1"/>
      <dgm:spPr/>
      <dgm:t>
        <a:bodyPr/>
        <a:lstStyle/>
        <a:p>
          <a:r>
            <a:rPr lang="ms-MY" sz="1800" dirty="0" smtClean="0"/>
            <a:t>Ekspektasi kepada guru</a:t>
          </a:r>
          <a:endParaRPr lang="en-GB" sz="1800" dirty="0"/>
        </a:p>
      </dgm:t>
    </dgm:pt>
    <dgm:pt modelId="{79ABA4D9-FCA4-47D2-835A-5CA1E5B6D677}" type="parTrans" cxnId="{12A73E7A-B5E7-440C-B189-3AC6F9F8A4ED}">
      <dgm:prSet/>
      <dgm:spPr/>
      <dgm:t>
        <a:bodyPr/>
        <a:lstStyle/>
        <a:p>
          <a:endParaRPr lang="en-GB"/>
        </a:p>
      </dgm:t>
    </dgm:pt>
    <dgm:pt modelId="{880FC71B-6352-4718-81C8-56E7A9199DB8}" type="sibTrans" cxnId="{12A73E7A-B5E7-440C-B189-3AC6F9F8A4ED}">
      <dgm:prSet/>
      <dgm:spPr/>
      <dgm:t>
        <a:bodyPr/>
        <a:lstStyle/>
        <a:p>
          <a:endParaRPr lang="en-GB"/>
        </a:p>
      </dgm:t>
    </dgm:pt>
    <dgm:pt modelId="{ABC20E25-22BD-4C4C-99D3-ECB92FC0071C}">
      <dgm:prSet phldrT="[Text]" custT="1"/>
      <dgm:spPr/>
      <dgm:t>
        <a:bodyPr/>
        <a:lstStyle/>
        <a:p>
          <a:r>
            <a:rPr lang="ms-MY" sz="1800" dirty="0" smtClean="0"/>
            <a:t>“Pengganti Ibubapa”</a:t>
          </a:r>
          <a:endParaRPr lang="en-GB" sz="1800" dirty="0"/>
        </a:p>
      </dgm:t>
    </dgm:pt>
    <dgm:pt modelId="{C74AD33D-5BF8-48A9-BB78-E085E85A28EF}" type="parTrans" cxnId="{BE0F2BC2-E654-4223-AC3B-F726DDB63716}">
      <dgm:prSet/>
      <dgm:spPr/>
      <dgm:t>
        <a:bodyPr/>
        <a:lstStyle/>
        <a:p>
          <a:endParaRPr lang="en-GB"/>
        </a:p>
      </dgm:t>
    </dgm:pt>
    <dgm:pt modelId="{DB84CCA8-4597-452E-B326-0C671A16436D}" type="sibTrans" cxnId="{BE0F2BC2-E654-4223-AC3B-F726DDB63716}">
      <dgm:prSet/>
      <dgm:spPr/>
      <dgm:t>
        <a:bodyPr/>
        <a:lstStyle/>
        <a:p>
          <a:endParaRPr lang="en-GB"/>
        </a:p>
      </dgm:t>
    </dgm:pt>
    <dgm:pt modelId="{875421E5-C5BB-4859-ABE4-6D3637237D30}">
      <dgm:prSet phldrT="[Text]" custT="1"/>
      <dgm:spPr/>
      <dgm:t>
        <a:bodyPr/>
        <a:lstStyle/>
        <a:p>
          <a:r>
            <a:rPr lang="ms-MY" sz="2000" dirty="0" smtClean="0"/>
            <a:t>Pihak Pentadbiran/KPM</a:t>
          </a:r>
          <a:endParaRPr lang="en-GB" sz="2000" dirty="0"/>
        </a:p>
      </dgm:t>
    </dgm:pt>
    <dgm:pt modelId="{6A4B85A6-C48D-4C88-9230-CFADB836228D}" type="parTrans" cxnId="{75063523-F01A-437F-8920-4276EB9F91D7}">
      <dgm:prSet/>
      <dgm:spPr/>
      <dgm:t>
        <a:bodyPr/>
        <a:lstStyle/>
        <a:p>
          <a:endParaRPr lang="en-GB"/>
        </a:p>
      </dgm:t>
    </dgm:pt>
    <dgm:pt modelId="{8D7742F9-7EF7-49F3-9212-471392B89452}" type="sibTrans" cxnId="{75063523-F01A-437F-8920-4276EB9F91D7}">
      <dgm:prSet/>
      <dgm:spPr/>
      <dgm:t>
        <a:bodyPr/>
        <a:lstStyle/>
        <a:p>
          <a:endParaRPr lang="en-GB"/>
        </a:p>
      </dgm:t>
    </dgm:pt>
    <dgm:pt modelId="{7816AA20-81C5-4187-BF3F-0AE671B85295}">
      <dgm:prSet phldrT="[Text]" custT="1"/>
      <dgm:spPr/>
      <dgm:t>
        <a:bodyPr/>
        <a:lstStyle/>
        <a:p>
          <a:r>
            <a:rPr lang="ms-MY" sz="1800" dirty="0" smtClean="0"/>
            <a:t>Pengetahuan “LINUS”</a:t>
          </a:r>
          <a:endParaRPr lang="en-GB" sz="1800" dirty="0"/>
        </a:p>
      </dgm:t>
    </dgm:pt>
    <dgm:pt modelId="{2EE86C74-E51D-44D9-B45B-6DE60A00029F}" type="parTrans" cxnId="{C5E61BB2-95EF-4B9E-867D-3C9AC2B6C21D}">
      <dgm:prSet/>
      <dgm:spPr/>
      <dgm:t>
        <a:bodyPr/>
        <a:lstStyle/>
        <a:p>
          <a:endParaRPr lang="en-GB"/>
        </a:p>
      </dgm:t>
    </dgm:pt>
    <dgm:pt modelId="{A868BB80-618E-4AA6-A00D-8476A6357DEB}" type="sibTrans" cxnId="{C5E61BB2-95EF-4B9E-867D-3C9AC2B6C21D}">
      <dgm:prSet/>
      <dgm:spPr/>
      <dgm:t>
        <a:bodyPr/>
        <a:lstStyle/>
        <a:p>
          <a:endParaRPr lang="en-GB"/>
        </a:p>
      </dgm:t>
    </dgm:pt>
    <dgm:pt modelId="{506AA055-94FB-493B-A811-955CD768A4D0}">
      <dgm:prSet custT="1"/>
      <dgm:spPr/>
      <dgm:t>
        <a:bodyPr/>
        <a:lstStyle/>
        <a:p>
          <a:r>
            <a:rPr lang="ms-MY" sz="2000" dirty="0" smtClean="0"/>
            <a:t>Masyarakat</a:t>
          </a:r>
          <a:endParaRPr lang="en-GB" sz="2000" dirty="0"/>
        </a:p>
      </dgm:t>
    </dgm:pt>
    <dgm:pt modelId="{9E1D3917-0960-4F7F-8962-30916428B25F}" type="parTrans" cxnId="{F3DE4F48-5FE9-4731-9F9F-51B17CAEEAEA}">
      <dgm:prSet/>
      <dgm:spPr/>
      <dgm:t>
        <a:bodyPr/>
        <a:lstStyle/>
        <a:p>
          <a:endParaRPr lang="en-GB"/>
        </a:p>
      </dgm:t>
    </dgm:pt>
    <dgm:pt modelId="{131B0524-5252-4FC9-8150-F714687C69BC}" type="sibTrans" cxnId="{F3DE4F48-5FE9-4731-9F9F-51B17CAEEAEA}">
      <dgm:prSet/>
      <dgm:spPr/>
      <dgm:t>
        <a:bodyPr/>
        <a:lstStyle/>
        <a:p>
          <a:endParaRPr lang="en-GB"/>
        </a:p>
      </dgm:t>
    </dgm:pt>
    <dgm:pt modelId="{4BB281A8-E6E3-417B-B123-7E05A2DCB61C}">
      <dgm:prSet custT="1"/>
      <dgm:spPr/>
      <dgm:t>
        <a:bodyPr/>
        <a:lstStyle/>
        <a:p>
          <a:r>
            <a:rPr lang="ms-MY" sz="1800" dirty="0" smtClean="0"/>
            <a:t>Aspirasi Murid</a:t>
          </a:r>
          <a:endParaRPr lang="en-GB" sz="1800" dirty="0"/>
        </a:p>
      </dgm:t>
    </dgm:pt>
    <dgm:pt modelId="{091A8C87-C8CA-42C5-855A-B78B9079DD1E}" type="parTrans" cxnId="{03B94FBC-554B-4BC6-A2AB-FAA9209B0C45}">
      <dgm:prSet/>
      <dgm:spPr/>
      <dgm:t>
        <a:bodyPr/>
        <a:lstStyle/>
        <a:p>
          <a:endParaRPr lang="en-GB"/>
        </a:p>
      </dgm:t>
    </dgm:pt>
    <dgm:pt modelId="{44457BBC-E263-4263-9A15-6FE3026199CE}" type="sibTrans" cxnId="{03B94FBC-554B-4BC6-A2AB-FAA9209B0C45}">
      <dgm:prSet/>
      <dgm:spPr/>
      <dgm:t>
        <a:bodyPr/>
        <a:lstStyle/>
        <a:p>
          <a:endParaRPr lang="en-GB"/>
        </a:p>
      </dgm:t>
    </dgm:pt>
    <dgm:pt modelId="{51605B43-502C-4BB0-AF6B-860316908BCB}">
      <dgm:prSet custT="1"/>
      <dgm:spPr/>
      <dgm:t>
        <a:bodyPr/>
        <a:lstStyle/>
        <a:p>
          <a:r>
            <a:rPr lang="ms-MY" sz="1800" dirty="0" smtClean="0"/>
            <a:t>Kemahiran Berfikir</a:t>
          </a:r>
          <a:endParaRPr lang="en-GB" sz="1800" dirty="0"/>
        </a:p>
      </dgm:t>
    </dgm:pt>
    <dgm:pt modelId="{C07C07E4-4605-4E34-AB8D-AD072EABE0E0}" type="parTrans" cxnId="{E0AD6A13-FB33-40F2-B564-82B856E8D0DB}">
      <dgm:prSet/>
      <dgm:spPr/>
      <dgm:t>
        <a:bodyPr/>
        <a:lstStyle/>
        <a:p>
          <a:endParaRPr lang="en-GB"/>
        </a:p>
      </dgm:t>
    </dgm:pt>
    <dgm:pt modelId="{85556141-2083-4AEC-8C2D-A75EB4ACB5AB}" type="sibTrans" cxnId="{E0AD6A13-FB33-40F2-B564-82B856E8D0DB}">
      <dgm:prSet/>
      <dgm:spPr/>
      <dgm:t>
        <a:bodyPr/>
        <a:lstStyle/>
        <a:p>
          <a:endParaRPr lang="en-GB"/>
        </a:p>
      </dgm:t>
    </dgm:pt>
    <dgm:pt modelId="{C5C4FD78-6D4D-40A2-8FE7-C52324E8EE99}">
      <dgm:prSet custT="1"/>
      <dgm:spPr/>
      <dgm:t>
        <a:bodyPr/>
        <a:lstStyle/>
        <a:p>
          <a:r>
            <a:rPr lang="ms-MY" sz="1800" dirty="0" smtClean="0"/>
            <a:t>Kemahiran Memimpin </a:t>
          </a:r>
          <a:endParaRPr lang="en-GB" sz="1800" dirty="0"/>
        </a:p>
      </dgm:t>
    </dgm:pt>
    <dgm:pt modelId="{B493299B-5BF0-444B-9920-5783E67CC9F4}" type="parTrans" cxnId="{DBBEF9D5-43AD-4160-8C8E-35F8466E9EDC}">
      <dgm:prSet/>
      <dgm:spPr/>
      <dgm:t>
        <a:bodyPr/>
        <a:lstStyle/>
        <a:p>
          <a:endParaRPr lang="en-GB"/>
        </a:p>
      </dgm:t>
    </dgm:pt>
    <dgm:pt modelId="{5F35ED89-B31F-401D-A72B-F40E3AEEC76F}" type="sibTrans" cxnId="{DBBEF9D5-43AD-4160-8C8E-35F8466E9EDC}">
      <dgm:prSet/>
      <dgm:spPr/>
      <dgm:t>
        <a:bodyPr/>
        <a:lstStyle/>
        <a:p>
          <a:endParaRPr lang="en-GB"/>
        </a:p>
      </dgm:t>
    </dgm:pt>
    <dgm:pt modelId="{95BC02EB-16BB-4EB9-931B-EFE1D438D764}">
      <dgm:prSet custT="1"/>
      <dgm:spPr/>
      <dgm:t>
        <a:bodyPr/>
        <a:lstStyle/>
        <a:p>
          <a:r>
            <a:rPr lang="ms-MY" sz="1800" dirty="0" smtClean="0"/>
            <a:t>Kemahiran Dwibahsa</a:t>
          </a:r>
          <a:endParaRPr lang="en-GB" sz="1800" dirty="0"/>
        </a:p>
      </dgm:t>
    </dgm:pt>
    <dgm:pt modelId="{528C3EB6-4A34-48B4-AAD1-2F5B9DF4C1B7}" type="parTrans" cxnId="{DA8EE2E8-659A-4D5F-AB16-7CAC49397A32}">
      <dgm:prSet/>
      <dgm:spPr/>
      <dgm:t>
        <a:bodyPr/>
        <a:lstStyle/>
        <a:p>
          <a:endParaRPr lang="en-GB"/>
        </a:p>
      </dgm:t>
    </dgm:pt>
    <dgm:pt modelId="{469BAB61-7C6E-4AC0-AE11-4B6401B2A420}" type="sibTrans" cxnId="{DA8EE2E8-659A-4D5F-AB16-7CAC49397A32}">
      <dgm:prSet/>
      <dgm:spPr/>
      <dgm:t>
        <a:bodyPr/>
        <a:lstStyle/>
        <a:p>
          <a:endParaRPr lang="en-GB"/>
        </a:p>
      </dgm:t>
    </dgm:pt>
    <dgm:pt modelId="{B0A28663-EFC6-4D1A-9F16-5F3444680FBF}">
      <dgm:prSet custT="1"/>
      <dgm:spPr/>
      <dgm:t>
        <a:bodyPr/>
        <a:lstStyle/>
        <a:p>
          <a:r>
            <a:rPr lang="ms-MY" sz="1800" dirty="0" smtClean="0"/>
            <a:t>Trend Semasa</a:t>
          </a:r>
          <a:endParaRPr lang="en-GB" sz="1800" dirty="0"/>
        </a:p>
      </dgm:t>
    </dgm:pt>
    <dgm:pt modelId="{54591C0C-A07E-432D-A33E-A4C0B1EBB890}" type="parTrans" cxnId="{5ADBF76A-5952-4648-95EE-F080BE588181}">
      <dgm:prSet/>
      <dgm:spPr/>
      <dgm:t>
        <a:bodyPr/>
        <a:lstStyle/>
        <a:p>
          <a:endParaRPr lang="en-GB"/>
        </a:p>
      </dgm:t>
    </dgm:pt>
    <dgm:pt modelId="{EDCFD397-C0CA-468B-A0A7-3D7A8276D7BC}" type="sibTrans" cxnId="{5ADBF76A-5952-4648-95EE-F080BE588181}">
      <dgm:prSet/>
      <dgm:spPr/>
      <dgm:t>
        <a:bodyPr/>
        <a:lstStyle/>
        <a:p>
          <a:endParaRPr lang="en-GB"/>
        </a:p>
      </dgm:t>
    </dgm:pt>
    <dgm:pt modelId="{2CBD273A-B366-44B6-8DA3-DDFB6054B3A1}">
      <dgm:prSet custT="1"/>
      <dgm:spPr/>
      <dgm:t>
        <a:bodyPr/>
        <a:lstStyle/>
        <a:p>
          <a:r>
            <a:rPr lang="ms-MY" sz="1800" dirty="0" smtClean="0"/>
            <a:t>Undang-undang</a:t>
          </a:r>
          <a:endParaRPr lang="en-GB" sz="1800" dirty="0"/>
        </a:p>
      </dgm:t>
    </dgm:pt>
    <dgm:pt modelId="{D1F84676-5CFB-464F-BB63-4D92112100FF}" type="parTrans" cxnId="{CD0BC4A4-79B6-48DF-B1A1-FAB65BBDCFB9}">
      <dgm:prSet/>
      <dgm:spPr/>
      <dgm:t>
        <a:bodyPr/>
        <a:lstStyle/>
        <a:p>
          <a:endParaRPr lang="en-GB"/>
        </a:p>
      </dgm:t>
    </dgm:pt>
    <dgm:pt modelId="{7FDBDE6B-313F-46F9-8050-36CFEC894D58}" type="sibTrans" cxnId="{CD0BC4A4-79B6-48DF-B1A1-FAB65BBDCFB9}">
      <dgm:prSet/>
      <dgm:spPr/>
      <dgm:t>
        <a:bodyPr/>
        <a:lstStyle/>
        <a:p>
          <a:endParaRPr lang="en-GB"/>
        </a:p>
      </dgm:t>
    </dgm:pt>
    <dgm:pt modelId="{D7F64149-9B3E-4732-AB60-F966676B3C2F}">
      <dgm:prSet/>
      <dgm:spPr/>
      <dgm:t>
        <a:bodyPr/>
        <a:lstStyle/>
        <a:p>
          <a:r>
            <a:rPr lang="ms-MY" dirty="0" smtClean="0"/>
            <a:t>Etika dan kerohanian</a:t>
          </a:r>
          <a:endParaRPr lang="en-GB" dirty="0"/>
        </a:p>
      </dgm:t>
    </dgm:pt>
    <dgm:pt modelId="{258B0A13-86E8-4288-9268-C5105FF5DCAF}" type="parTrans" cxnId="{0465643F-809F-4D3B-8FED-40A74B2570A4}">
      <dgm:prSet/>
      <dgm:spPr/>
      <dgm:t>
        <a:bodyPr/>
        <a:lstStyle/>
        <a:p>
          <a:endParaRPr lang="en-GB"/>
        </a:p>
      </dgm:t>
    </dgm:pt>
    <dgm:pt modelId="{05086AB7-208E-49E6-9A49-49D35280ABB1}" type="sibTrans" cxnId="{0465643F-809F-4D3B-8FED-40A74B2570A4}">
      <dgm:prSet/>
      <dgm:spPr/>
      <dgm:t>
        <a:bodyPr/>
        <a:lstStyle/>
        <a:p>
          <a:endParaRPr lang="en-GB"/>
        </a:p>
      </dgm:t>
    </dgm:pt>
    <dgm:pt modelId="{84938E0C-17DC-4CC9-8983-A8A532C997AB}">
      <dgm:prSet/>
      <dgm:spPr/>
      <dgm:t>
        <a:bodyPr/>
        <a:lstStyle/>
        <a:p>
          <a:r>
            <a:rPr lang="ms-MY" dirty="0" smtClean="0"/>
            <a:t>Identiti Nasional</a:t>
          </a:r>
          <a:endParaRPr lang="en-GB" dirty="0"/>
        </a:p>
      </dgm:t>
    </dgm:pt>
    <dgm:pt modelId="{8C0C6535-8BF3-4145-ABEF-799B8FB0EBBD}" type="parTrans" cxnId="{07FBE817-8D47-4F24-A5E3-51A72ABADA1C}">
      <dgm:prSet/>
      <dgm:spPr/>
      <dgm:t>
        <a:bodyPr/>
        <a:lstStyle/>
        <a:p>
          <a:endParaRPr lang="en-GB"/>
        </a:p>
      </dgm:t>
    </dgm:pt>
    <dgm:pt modelId="{E2477C94-EAC0-4029-8A04-286BFFD7C062}" type="sibTrans" cxnId="{07FBE817-8D47-4F24-A5E3-51A72ABADA1C}">
      <dgm:prSet/>
      <dgm:spPr/>
      <dgm:t>
        <a:bodyPr/>
        <a:lstStyle/>
        <a:p>
          <a:endParaRPr lang="en-GB"/>
        </a:p>
      </dgm:t>
    </dgm:pt>
    <dgm:pt modelId="{068D3618-7B17-451F-9C6B-E52A72E44B19}" type="pres">
      <dgm:prSet presAssocID="{52C311A6-2DD9-43CF-8FF3-ABAC16E8D2C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E3E9E7-B6F2-44A2-80C5-DF89D99DD6A6}" type="pres">
      <dgm:prSet presAssocID="{34BB1EB6-A20F-411B-86DD-EC00E8982E48}" presName="root1" presStyleCnt="0"/>
      <dgm:spPr/>
    </dgm:pt>
    <dgm:pt modelId="{7377A83C-2780-438D-B103-5ACEEC222E86}" type="pres">
      <dgm:prSet presAssocID="{34BB1EB6-A20F-411B-86DD-EC00E8982E48}" presName="LevelOneTextNode" presStyleLbl="node0" presStyleIdx="0" presStyleCnt="1" custScaleX="138327" custScaleY="196552" custLinFactX="-18526" custLinFactNeighborX="-100000" custLinFactNeighborY="-1383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8CAFF2E-C700-4F0A-8AE9-FF5F8DF96C53}" type="pres">
      <dgm:prSet presAssocID="{34BB1EB6-A20F-411B-86DD-EC00E8982E48}" presName="level2hierChild" presStyleCnt="0"/>
      <dgm:spPr/>
    </dgm:pt>
    <dgm:pt modelId="{68DFDA74-195E-469A-9F1E-E1155E3284CA}" type="pres">
      <dgm:prSet presAssocID="{4BF4EEE4-08C2-4823-B600-291DE1A382A8}" presName="conn2-1" presStyleLbl="parChTrans1D2" presStyleIdx="0" presStyleCnt="3"/>
      <dgm:spPr/>
      <dgm:t>
        <a:bodyPr/>
        <a:lstStyle/>
        <a:p>
          <a:endParaRPr lang="en-GB"/>
        </a:p>
      </dgm:t>
    </dgm:pt>
    <dgm:pt modelId="{34571C35-4D51-41F2-8B52-64F5FAAA0179}" type="pres">
      <dgm:prSet presAssocID="{4BF4EEE4-08C2-4823-B600-291DE1A382A8}" presName="connTx" presStyleLbl="parChTrans1D2" presStyleIdx="0" presStyleCnt="3"/>
      <dgm:spPr/>
      <dgm:t>
        <a:bodyPr/>
        <a:lstStyle/>
        <a:p>
          <a:endParaRPr lang="en-GB"/>
        </a:p>
      </dgm:t>
    </dgm:pt>
    <dgm:pt modelId="{E167C25E-45BA-48C5-8BFD-1FA131318A9D}" type="pres">
      <dgm:prSet presAssocID="{A57A3F15-A992-42DB-9CDB-1F2BEF8CAD5C}" presName="root2" presStyleCnt="0"/>
      <dgm:spPr/>
    </dgm:pt>
    <dgm:pt modelId="{BB241088-6195-4B45-95F7-B26F60F29B56}" type="pres">
      <dgm:prSet presAssocID="{A57A3F15-A992-42DB-9CDB-1F2BEF8CAD5C}" presName="LevelTwoTextNode" presStyleLbl="node2" presStyleIdx="0" presStyleCnt="3" custScaleX="171235" custScaleY="161117" custLinFactNeighborX="-48942" custLinFactNeighborY="1898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E705D37-232F-4D46-9AE0-D0A2180F77EA}" type="pres">
      <dgm:prSet presAssocID="{A57A3F15-A992-42DB-9CDB-1F2BEF8CAD5C}" presName="level3hierChild" presStyleCnt="0"/>
      <dgm:spPr/>
    </dgm:pt>
    <dgm:pt modelId="{17D696D5-C585-4890-AE0D-BB3698518DEC}" type="pres">
      <dgm:prSet presAssocID="{79ABA4D9-FCA4-47D2-835A-5CA1E5B6D677}" presName="conn2-1" presStyleLbl="parChTrans1D3" presStyleIdx="0" presStyleCnt="5"/>
      <dgm:spPr/>
      <dgm:t>
        <a:bodyPr/>
        <a:lstStyle/>
        <a:p>
          <a:endParaRPr lang="en-GB"/>
        </a:p>
      </dgm:t>
    </dgm:pt>
    <dgm:pt modelId="{E8B0E244-544B-4569-8BB3-EEEAFFC84D9D}" type="pres">
      <dgm:prSet presAssocID="{79ABA4D9-FCA4-47D2-835A-5CA1E5B6D677}" presName="connTx" presStyleLbl="parChTrans1D3" presStyleIdx="0" presStyleCnt="5"/>
      <dgm:spPr/>
      <dgm:t>
        <a:bodyPr/>
        <a:lstStyle/>
        <a:p>
          <a:endParaRPr lang="en-GB"/>
        </a:p>
      </dgm:t>
    </dgm:pt>
    <dgm:pt modelId="{5423C742-A861-46E6-BD4B-E6F13E12BB4B}" type="pres">
      <dgm:prSet presAssocID="{8B43F64F-F974-4F3B-B17E-2FE675DCCA3E}" presName="root2" presStyleCnt="0"/>
      <dgm:spPr/>
    </dgm:pt>
    <dgm:pt modelId="{1C9104E8-8E8B-43EA-A7ED-E8E48D4433AF}" type="pres">
      <dgm:prSet presAssocID="{8B43F64F-F974-4F3B-B17E-2FE675DCCA3E}" presName="LevelTwoTextNode" presStyleLbl="node3" presStyleIdx="0" presStyleCnt="5" custScaleX="178737" custLinFactNeighborX="-51082" custLinFactNeighborY="1107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430A811-6F71-4743-8523-C21544FAE58C}" type="pres">
      <dgm:prSet presAssocID="{8B43F64F-F974-4F3B-B17E-2FE675DCCA3E}" presName="level3hierChild" presStyleCnt="0"/>
      <dgm:spPr/>
    </dgm:pt>
    <dgm:pt modelId="{B75258CE-19C7-4E0A-A0F5-8D4A71BF16DB}" type="pres">
      <dgm:prSet presAssocID="{C74AD33D-5BF8-48A9-BB78-E085E85A28EF}" presName="conn2-1" presStyleLbl="parChTrans1D3" presStyleIdx="1" presStyleCnt="5"/>
      <dgm:spPr/>
      <dgm:t>
        <a:bodyPr/>
        <a:lstStyle/>
        <a:p>
          <a:endParaRPr lang="en-GB"/>
        </a:p>
      </dgm:t>
    </dgm:pt>
    <dgm:pt modelId="{B3AFE21B-DC66-482E-96B3-A21CF1B17C07}" type="pres">
      <dgm:prSet presAssocID="{C74AD33D-5BF8-48A9-BB78-E085E85A28EF}" presName="connTx" presStyleLbl="parChTrans1D3" presStyleIdx="1" presStyleCnt="5"/>
      <dgm:spPr/>
      <dgm:t>
        <a:bodyPr/>
        <a:lstStyle/>
        <a:p>
          <a:endParaRPr lang="en-GB"/>
        </a:p>
      </dgm:t>
    </dgm:pt>
    <dgm:pt modelId="{297F44E6-A476-47D7-8E4C-72BAF0223E6D}" type="pres">
      <dgm:prSet presAssocID="{ABC20E25-22BD-4C4C-99D3-ECB92FC0071C}" presName="root2" presStyleCnt="0"/>
      <dgm:spPr/>
    </dgm:pt>
    <dgm:pt modelId="{00B99851-1F42-4718-ADB0-6054B779381E}" type="pres">
      <dgm:prSet presAssocID="{ABC20E25-22BD-4C4C-99D3-ECB92FC0071C}" presName="LevelTwoTextNode" presStyleLbl="node3" presStyleIdx="1" presStyleCnt="5" custScaleX="157039" custLinFactNeighborX="-49687" custLinFactNeighborY="2116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1E63026-B10C-45B0-9EC4-7F5751D5BC80}" type="pres">
      <dgm:prSet presAssocID="{ABC20E25-22BD-4C4C-99D3-ECB92FC0071C}" presName="level3hierChild" presStyleCnt="0"/>
      <dgm:spPr/>
    </dgm:pt>
    <dgm:pt modelId="{95A2F601-FB60-421B-B0F6-DB8C76A36732}" type="pres">
      <dgm:prSet presAssocID="{6A4B85A6-C48D-4C88-9230-CFADB836228D}" presName="conn2-1" presStyleLbl="parChTrans1D2" presStyleIdx="1" presStyleCnt="3"/>
      <dgm:spPr/>
      <dgm:t>
        <a:bodyPr/>
        <a:lstStyle/>
        <a:p>
          <a:endParaRPr lang="en-GB"/>
        </a:p>
      </dgm:t>
    </dgm:pt>
    <dgm:pt modelId="{AEE62494-BF7D-4036-B8FA-48E66E6B37C3}" type="pres">
      <dgm:prSet presAssocID="{6A4B85A6-C48D-4C88-9230-CFADB836228D}" presName="connTx" presStyleLbl="parChTrans1D2" presStyleIdx="1" presStyleCnt="3"/>
      <dgm:spPr/>
      <dgm:t>
        <a:bodyPr/>
        <a:lstStyle/>
        <a:p>
          <a:endParaRPr lang="en-GB"/>
        </a:p>
      </dgm:t>
    </dgm:pt>
    <dgm:pt modelId="{28F8197D-CF2C-4774-A069-AE1F93B2C2C3}" type="pres">
      <dgm:prSet presAssocID="{875421E5-C5BB-4859-ABE4-6D3637237D30}" presName="root2" presStyleCnt="0"/>
      <dgm:spPr/>
    </dgm:pt>
    <dgm:pt modelId="{9116039C-C660-4103-A928-68A61B8B5E19}" type="pres">
      <dgm:prSet presAssocID="{875421E5-C5BB-4859-ABE4-6D3637237D30}" presName="LevelTwoTextNode" presStyleLbl="node2" presStyleIdx="1" presStyleCnt="3" custScaleX="207496" custScaleY="182997" custLinFactNeighborX="-31517" custLinFactNeighborY="-6369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14E48D8-A4C2-4003-9BCC-2CCE28C421DF}" type="pres">
      <dgm:prSet presAssocID="{875421E5-C5BB-4859-ABE4-6D3637237D30}" presName="level3hierChild" presStyleCnt="0"/>
      <dgm:spPr/>
    </dgm:pt>
    <dgm:pt modelId="{DE72136E-1CE7-48F2-AE09-474765C3BEB2}" type="pres">
      <dgm:prSet presAssocID="{091A8C87-C8CA-42C5-855A-B78B9079DD1E}" presName="conn2-1" presStyleLbl="parChTrans1D3" presStyleIdx="2" presStyleCnt="5"/>
      <dgm:spPr/>
      <dgm:t>
        <a:bodyPr/>
        <a:lstStyle/>
        <a:p>
          <a:endParaRPr lang="en-GB"/>
        </a:p>
      </dgm:t>
    </dgm:pt>
    <dgm:pt modelId="{069B223D-9075-4D1F-9E7B-9DED0E102A36}" type="pres">
      <dgm:prSet presAssocID="{091A8C87-C8CA-42C5-855A-B78B9079DD1E}" presName="connTx" presStyleLbl="parChTrans1D3" presStyleIdx="2" presStyleCnt="5"/>
      <dgm:spPr/>
      <dgm:t>
        <a:bodyPr/>
        <a:lstStyle/>
        <a:p>
          <a:endParaRPr lang="en-GB"/>
        </a:p>
      </dgm:t>
    </dgm:pt>
    <dgm:pt modelId="{B8EE5119-2092-4295-B089-AF822EBD5528}" type="pres">
      <dgm:prSet presAssocID="{4BB281A8-E6E3-417B-B123-7E05A2DCB61C}" presName="root2" presStyleCnt="0"/>
      <dgm:spPr/>
    </dgm:pt>
    <dgm:pt modelId="{9D7B8A17-AA8F-49E0-86DF-AE1BBE3C298F}" type="pres">
      <dgm:prSet presAssocID="{4BB281A8-E6E3-417B-B123-7E05A2DCB61C}" presName="LevelTwoTextNode" presStyleLbl="node3" presStyleIdx="2" presStyleCnt="5" custLinFactY="-4845" custLinFactNeighborX="-34794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CEE1FB-6E25-4C6F-AB95-EDE97100D67A}" type="pres">
      <dgm:prSet presAssocID="{4BB281A8-E6E3-417B-B123-7E05A2DCB61C}" presName="level3hierChild" presStyleCnt="0"/>
      <dgm:spPr/>
    </dgm:pt>
    <dgm:pt modelId="{880DFF73-19BB-41AB-ADF5-F92F696655CC}" type="pres">
      <dgm:prSet presAssocID="{2EE86C74-E51D-44D9-B45B-6DE60A00029F}" presName="conn2-1" presStyleLbl="parChTrans1D4" presStyleIdx="0" presStyleCnt="6"/>
      <dgm:spPr/>
      <dgm:t>
        <a:bodyPr/>
        <a:lstStyle/>
        <a:p>
          <a:endParaRPr lang="en-GB"/>
        </a:p>
      </dgm:t>
    </dgm:pt>
    <dgm:pt modelId="{74CF8071-768E-431E-86BC-676CB3613515}" type="pres">
      <dgm:prSet presAssocID="{2EE86C74-E51D-44D9-B45B-6DE60A00029F}" presName="connTx" presStyleLbl="parChTrans1D4" presStyleIdx="0" presStyleCnt="6"/>
      <dgm:spPr/>
      <dgm:t>
        <a:bodyPr/>
        <a:lstStyle/>
        <a:p>
          <a:endParaRPr lang="en-GB"/>
        </a:p>
      </dgm:t>
    </dgm:pt>
    <dgm:pt modelId="{B97006C3-9C9A-48E4-AE78-94B4634D9E71}" type="pres">
      <dgm:prSet presAssocID="{7816AA20-81C5-4187-BF3F-0AE671B85295}" presName="root2" presStyleCnt="0"/>
      <dgm:spPr/>
    </dgm:pt>
    <dgm:pt modelId="{0CB1D6D3-FE0F-4AE4-8C19-22CB974F1B5E}" type="pres">
      <dgm:prSet presAssocID="{7816AA20-81C5-4187-BF3F-0AE671B85295}" presName="LevelTwoTextNode" presStyleLbl="node4" presStyleIdx="0" presStyleCnt="6" custScaleX="148988" custLinFactY="-8419" custLinFactNeighborX="-1506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27EF3EA-E38E-4673-BD1E-9861F4D2BDB9}" type="pres">
      <dgm:prSet presAssocID="{7816AA20-81C5-4187-BF3F-0AE671B85295}" presName="level3hierChild" presStyleCnt="0"/>
      <dgm:spPr/>
    </dgm:pt>
    <dgm:pt modelId="{C8159C4B-F4D3-4B7E-A468-0024427F4E48}" type="pres">
      <dgm:prSet presAssocID="{C07C07E4-4605-4E34-AB8D-AD072EABE0E0}" presName="conn2-1" presStyleLbl="parChTrans1D4" presStyleIdx="1" presStyleCnt="6"/>
      <dgm:spPr/>
      <dgm:t>
        <a:bodyPr/>
        <a:lstStyle/>
        <a:p>
          <a:endParaRPr lang="en-GB"/>
        </a:p>
      </dgm:t>
    </dgm:pt>
    <dgm:pt modelId="{1767F209-638A-410F-BF85-A741A492C3BA}" type="pres">
      <dgm:prSet presAssocID="{C07C07E4-4605-4E34-AB8D-AD072EABE0E0}" presName="connTx" presStyleLbl="parChTrans1D4" presStyleIdx="1" presStyleCnt="6"/>
      <dgm:spPr/>
      <dgm:t>
        <a:bodyPr/>
        <a:lstStyle/>
        <a:p>
          <a:endParaRPr lang="en-GB"/>
        </a:p>
      </dgm:t>
    </dgm:pt>
    <dgm:pt modelId="{309EC323-A0AD-4DB0-B4BA-EC0EF9A6F13B}" type="pres">
      <dgm:prSet presAssocID="{51605B43-502C-4BB0-AF6B-860316908BCB}" presName="root2" presStyleCnt="0"/>
      <dgm:spPr/>
    </dgm:pt>
    <dgm:pt modelId="{600FB4D0-6E3E-4057-8F2A-CF9030E12BFB}" type="pres">
      <dgm:prSet presAssocID="{51605B43-502C-4BB0-AF6B-860316908BCB}" presName="LevelTwoTextNode" presStyleLbl="node4" presStyleIdx="1" presStyleCnt="6" custScaleX="184144" custLinFactNeighborX="475" custLinFactNeighborY="-822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6C3E674-53F6-4B6E-BAC1-604C3E868555}" type="pres">
      <dgm:prSet presAssocID="{51605B43-502C-4BB0-AF6B-860316908BCB}" presName="level3hierChild" presStyleCnt="0"/>
      <dgm:spPr/>
    </dgm:pt>
    <dgm:pt modelId="{3A8028A6-7F5C-4B2D-974F-162C300BD4D4}" type="pres">
      <dgm:prSet presAssocID="{B493299B-5BF0-444B-9920-5783E67CC9F4}" presName="conn2-1" presStyleLbl="parChTrans1D4" presStyleIdx="2" presStyleCnt="6"/>
      <dgm:spPr/>
      <dgm:t>
        <a:bodyPr/>
        <a:lstStyle/>
        <a:p>
          <a:endParaRPr lang="en-GB"/>
        </a:p>
      </dgm:t>
    </dgm:pt>
    <dgm:pt modelId="{E5012230-2ACF-4D59-A9F2-3D2E91C5A1BA}" type="pres">
      <dgm:prSet presAssocID="{B493299B-5BF0-444B-9920-5783E67CC9F4}" presName="connTx" presStyleLbl="parChTrans1D4" presStyleIdx="2" presStyleCnt="6"/>
      <dgm:spPr/>
      <dgm:t>
        <a:bodyPr/>
        <a:lstStyle/>
        <a:p>
          <a:endParaRPr lang="en-GB"/>
        </a:p>
      </dgm:t>
    </dgm:pt>
    <dgm:pt modelId="{50CB89EC-DF66-40A4-A18B-DD5593DA3446}" type="pres">
      <dgm:prSet presAssocID="{C5C4FD78-6D4D-40A2-8FE7-C52324E8EE99}" presName="root2" presStyleCnt="0"/>
      <dgm:spPr/>
    </dgm:pt>
    <dgm:pt modelId="{3D81E71A-E108-47FF-952E-326C123E5C98}" type="pres">
      <dgm:prSet presAssocID="{C5C4FD78-6D4D-40A2-8FE7-C52324E8EE99}" presName="LevelTwoTextNode" presStyleLbl="node4" presStyleIdx="2" presStyleCnt="6" custScaleX="173745" custScaleY="82645" custLinFactNeighborX="10874" custLinFactNeighborY="-8169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D6DA85C-099C-49C1-A9CF-13E7D01C48DE}" type="pres">
      <dgm:prSet presAssocID="{C5C4FD78-6D4D-40A2-8FE7-C52324E8EE99}" presName="level3hierChild" presStyleCnt="0"/>
      <dgm:spPr/>
    </dgm:pt>
    <dgm:pt modelId="{E7125E26-960F-4356-B7A3-F1A6B61146CB}" type="pres">
      <dgm:prSet presAssocID="{528C3EB6-4A34-48B4-AAD1-2F5B9DF4C1B7}" presName="conn2-1" presStyleLbl="parChTrans1D4" presStyleIdx="3" presStyleCnt="6"/>
      <dgm:spPr/>
      <dgm:t>
        <a:bodyPr/>
        <a:lstStyle/>
        <a:p>
          <a:endParaRPr lang="en-GB"/>
        </a:p>
      </dgm:t>
    </dgm:pt>
    <dgm:pt modelId="{4F76A697-AA0D-4FB0-A216-338BFCB0964D}" type="pres">
      <dgm:prSet presAssocID="{528C3EB6-4A34-48B4-AAD1-2F5B9DF4C1B7}" presName="connTx" presStyleLbl="parChTrans1D4" presStyleIdx="3" presStyleCnt="6"/>
      <dgm:spPr/>
      <dgm:t>
        <a:bodyPr/>
        <a:lstStyle/>
        <a:p>
          <a:endParaRPr lang="en-GB"/>
        </a:p>
      </dgm:t>
    </dgm:pt>
    <dgm:pt modelId="{3B860812-047B-4486-BFB8-71A483CAEFCD}" type="pres">
      <dgm:prSet presAssocID="{95BC02EB-16BB-4EB9-931B-EFE1D438D764}" presName="root2" presStyleCnt="0"/>
      <dgm:spPr/>
    </dgm:pt>
    <dgm:pt modelId="{0E9E5FC4-6778-48E9-9017-62E02BD1D493}" type="pres">
      <dgm:prSet presAssocID="{95BC02EB-16BB-4EB9-931B-EFE1D438D764}" presName="LevelTwoTextNode" presStyleLbl="node4" presStyleIdx="3" presStyleCnt="6" custScaleX="181705" custLinFactNeighborX="34396" custLinFactNeighborY="-5622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500B729-A9CF-4012-8368-3242AEA6E197}" type="pres">
      <dgm:prSet presAssocID="{95BC02EB-16BB-4EB9-931B-EFE1D438D764}" presName="level3hierChild" presStyleCnt="0"/>
      <dgm:spPr/>
    </dgm:pt>
    <dgm:pt modelId="{8B960D61-88EA-49F4-9060-7A530AA7C9D1}" type="pres">
      <dgm:prSet presAssocID="{258B0A13-86E8-4288-9268-C5105FF5DCAF}" presName="conn2-1" presStyleLbl="parChTrans1D4" presStyleIdx="4" presStyleCnt="6"/>
      <dgm:spPr/>
      <dgm:t>
        <a:bodyPr/>
        <a:lstStyle/>
        <a:p>
          <a:endParaRPr lang="en-US"/>
        </a:p>
      </dgm:t>
    </dgm:pt>
    <dgm:pt modelId="{FFBAC071-8CDC-40B8-9190-E93E2A053D7A}" type="pres">
      <dgm:prSet presAssocID="{258B0A13-86E8-4288-9268-C5105FF5DCAF}" presName="connTx" presStyleLbl="parChTrans1D4" presStyleIdx="4" presStyleCnt="6"/>
      <dgm:spPr/>
      <dgm:t>
        <a:bodyPr/>
        <a:lstStyle/>
        <a:p>
          <a:endParaRPr lang="en-US"/>
        </a:p>
      </dgm:t>
    </dgm:pt>
    <dgm:pt modelId="{1BF95BDE-2301-449D-A3B1-4EF2091F5B1A}" type="pres">
      <dgm:prSet presAssocID="{D7F64149-9B3E-4732-AB60-F966676B3C2F}" presName="root2" presStyleCnt="0"/>
      <dgm:spPr/>
    </dgm:pt>
    <dgm:pt modelId="{31A51E4A-7494-4D3B-AD5E-062B0B3B8722}" type="pres">
      <dgm:prSet presAssocID="{D7F64149-9B3E-4732-AB60-F966676B3C2F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B79F32-E3F3-460C-84AC-A51627E0244D}" type="pres">
      <dgm:prSet presAssocID="{D7F64149-9B3E-4732-AB60-F966676B3C2F}" presName="level3hierChild" presStyleCnt="0"/>
      <dgm:spPr/>
    </dgm:pt>
    <dgm:pt modelId="{EAC00758-E8C8-4D98-A3A5-98972FA6864D}" type="pres">
      <dgm:prSet presAssocID="{8C0C6535-8BF3-4145-ABEF-799B8FB0EBBD}" presName="conn2-1" presStyleLbl="parChTrans1D4" presStyleIdx="5" presStyleCnt="6"/>
      <dgm:spPr/>
      <dgm:t>
        <a:bodyPr/>
        <a:lstStyle/>
        <a:p>
          <a:endParaRPr lang="en-US"/>
        </a:p>
      </dgm:t>
    </dgm:pt>
    <dgm:pt modelId="{C2233F44-A651-42D3-888F-33D3E68912EA}" type="pres">
      <dgm:prSet presAssocID="{8C0C6535-8BF3-4145-ABEF-799B8FB0EBBD}" presName="connTx" presStyleLbl="parChTrans1D4" presStyleIdx="5" presStyleCnt="6"/>
      <dgm:spPr/>
      <dgm:t>
        <a:bodyPr/>
        <a:lstStyle/>
        <a:p>
          <a:endParaRPr lang="en-US"/>
        </a:p>
      </dgm:t>
    </dgm:pt>
    <dgm:pt modelId="{0CD3DA75-7887-4C8D-8545-905E8D94D55B}" type="pres">
      <dgm:prSet presAssocID="{84938E0C-17DC-4CC9-8983-A8A532C997AB}" presName="root2" presStyleCnt="0"/>
      <dgm:spPr/>
    </dgm:pt>
    <dgm:pt modelId="{CA48C518-5D7D-491E-8AF3-581B52463299}" type="pres">
      <dgm:prSet presAssocID="{84938E0C-17DC-4CC9-8983-A8A532C997AB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2AFEB-5A99-42FC-B19B-83F3BCA8888C}" type="pres">
      <dgm:prSet presAssocID="{84938E0C-17DC-4CC9-8983-A8A532C997AB}" presName="level3hierChild" presStyleCnt="0"/>
      <dgm:spPr/>
    </dgm:pt>
    <dgm:pt modelId="{67E9A6BA-D09D-4E0B-827D-062D1A4364A4}" type="pres">
      <dgm:prSet presAssocID="{9E1D3917-0960-4F7F-8962-30916428B25F}" presName="conn2-1" presStyleLbl="parChTrans1D2" presStyleIdx="2" presStyleCnt="3"/>
      <dgm:spPr/>
      <dgm:t>
        <a:bodyPr/>
        <a:lstStyle/>
        <a:p>
          <a:endParaRPr lang="en-GB"/>
        </a:p>
      </dgm:t>
    </dgm:pt>
    <dgm:pt modelId="{585D42F8-AC3C-4ED6-A62A-27EBFF42611B}" type="pres">
      <dgm:prSet presAssocID="{9E1D3917-0960-4F7F-8962-30916428B25F}" presName="connTx" presStyleLbl="parChTrans1D2" presStyleIdx="2" presStyleCnt="3"/>
      <dgm:spPr/>
      <dgm:t>
        <a:bodyPr/>
        <a:lstStyle/>
        <a:p>
          <a:endParaRPr lang="en-GB"/>
        </a:p>
      </dgm:t>
    </dgm:pt>
    <dgm:pt modelId="{648047E2-0850-4C97-BFE6-8F872594C851}" type="pres">
      <dgm:prSet presAssocID="{506AA055-94FB-493B-A811-955CD768A4D0}" presName="root2" presStyleCnt="0"/>
      <dgm:spPr/>
    </dgm:pt>
    <dgm:pt modelId="{F9A9E4D9-D1A1-4D27-8D0B-784EB0CE3EA0}" type="pres">
      <dgm:prSet presAssocID="{506AA055-94FB-493B-A811-955CD768A4D0}" presName="LevelTwoTextNode" presStyleLbl="node2" presStyleIdx="2" presStyleCnt="3" custScaleX="177850" custLinFactNeighborX="-34289" custLinFactNeighborY="-4911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808AA50-F265-49DA-B7F6-732673192631}" type="pres">
      <dgm:prSet presAssocID="{506AA055-94FB-493B-A811-955CD768A4D0}" presName="level3hierChild" presStyleCnt="0"/>
      <dgm:spPr/>
    </dgm:pt>
    <dgm:pt modelId="{4D591FF3-6B99-4C72-981F-D0D8292EC3F7}" type="pres">
      <dgm:prSet presAssocID="{54591C0C-A07E-432D-A33E-A4C0B1EBB890}" presName="conn2-1" presStyleLbl="parChTrans1D3" presStyleIdx="3" presStyleCnt="5"/>
      <dgm:spPr/>
      <dgm:t>
        <a:bodyPr/>
        <a:lstStyle/>
        <a:p>
          <a:endParaRPr lang="en-GB"/>
        </a:p>
      </dgm:t>
    </dgm:pt>
    <dgm:pt modelId="{8930EC5A-C607-4D25-957D-8B4B65F71B00}" type="pres">
      <dgm:prSet presAssocID="{54591C0C-A07E-432D-A33E-A4C0B1EBB890}" presName="connTx" presStyleLbl="parChTrans1D3" presStyleIdx="3" presStyleCnt="5"/>
      <dgm:spPr/>
      <dgm:t>
        <a:bodyPr/>
        <a:lstStyle/>
        <a:p>
          <a:endParaRPr lang="en-GB"/>
        </a:p>
      </dgm:t>
    </dgm:pt>
    <dgm:pt modelId="{0B086374-4A65-45E5-BE31-4AB903C580D8}" type="pres">
      <dgm:prSet presAssocID="{B0A28663-EFC6-4D1A-9F16-5F3444680FBF}" presName="root2" presStyleCnt="0"/>
      <dgm:spPr/>
    </dgm:pt>
    <dgm:pt modelId="{F864586E-4C54-48AA-AEBB-13CC35F81DC5}" type="pres">
      <dgm:prSet presAssocID="{B0A28663-EFC6-4D1A-9F16-5F3444680FBF}" presName="LevelTwoTextNode" presStyleLbl="node3" presStyleIdx="3" presStyleCnt="5" custLinFactNeighborX="-29359" custLinFactNeighborY="5655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3CCF589-C342-42E9-A7B0-439977EECBA9}" type="pres">
      <dgm:prSet presAssocID="{B0A28663-EFC6-4D1A-9F16-5F3444680FBF}" presName="level3hierChild" presStyleCnt="0"/>
      <dgm:spPr/>
    </dgm:pt>
    <dgm:pt modelId="{41185F1B-C1C8-42B5-8D2A-270DAF38520B}" type="pres">
      <dgm:prSet presAssocID="{D1F84676-5CFB-464F-BB63-4D92112100FF}" presName="conn2-1" presStyleLbl="parChTrans1D3" presStyleIdx="4" presStyleCnt="5"/>
      <dgm:spPr/>
      <dgm:t>
        <a:bodyPr/>
        <a:lstStyle/>
        <a:p>
          <a:endParaRPr lang="en-GB"/>
        </a:p>
      </dgm:t>
    </dgm:pt>
    <dgm:pt modelId="{EDF41141-D549-4B7F-962D-048D3B8AE5B9}" type="pres">
      <dgm:prSet presAssocID="{D1F84676-5CFB-464F-BB63-4D92112100FF}" presName="connTx" presStyleLbl="parChTrans1D3" presStyleIdx="4" presStyleCnt="5"/>
      <dgm:spPr/>
      <dgm:t>
        <a:bodyPr/>
        <a:lstStyle/>
        <a:p>
          <a:endParaRPr lang="en-GB"/>
        </a:p>
      </dgm:t>
    </dgm:pt>
    <dgm:pt modelId="{B6174072-1FD0-4CFF-AE44-47DD571A3157}" type="pres">
      <dgm:prSet presAssocID="{2CBD273A-B366-44B6-8DA3-DDFB6054B3A1}" presName="root2" presStyleCnt="0"/>
      <dgm:spPr/>
    </dgm:pt>
    <dgm:pt modelId="{FD3E8842-455F-4B95-BC06-9721C083003A}" type="pres">
      <dgm:prSet presAssocID="{2CBD273A-B366-44B6-8DA3-DDFB6054B3A1}" presName="LevelTwoTextNode" presStyleLbl="node3" presStyleIdx="4" presStyleCnt="5" custLinFactNeighborX="-29359" custLinFactNeighborY="6197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4ED2DFD-F1B8-48DD-99E5-68D5C088AC1B}" type="pres">
      <dgm:prSet presAssocID="{2CBD273A-B366-44B6-8DA3-DDFB6054B3A1}" presName="level3hierChild" presStyleCnt="0"/>
      <dgm:spPr/>
    </dgm:pt>
  </dgm:ptLst>
  <dgm:cxnLst>
    <dgm:cxn modelId="{0B3A4E6A-007D-4210-95C4-3554DB94E0DA}" type="presOf" srcId="{528C3EB6-4A34-48B4-AAD1-2F5B9DF4C1B7}" destId="{4F76A697-AA0D-4FB0-A216-338BFCB0964D}" srcOrd="1" destOrd="0" presId="urn:microsoft.com/office/officeart/2005/8/layout/hierarchy2"/>
    <dgm:cxn modelId="{3E552880-900E-4E6B-B21E-A8B0734BB67C}" type="presOf" srcId="{2EE86C74-E51D-44D9-B45B-6DE60A00029F}" destId="{880DFF73-19BB-41AB-ADF5-F92F696655CC}" srcOrd="0" destOrd="0" presId="urn:microsoft.com/office/officeart/2005/8/layout/hierarchy2"/>
    <dgm:cxn modelId="{E27A73AC-2182-40D8-ABE3-C37F37236AB1}" type="presOf" srcId="{4BB281A8-E6E3-417B-B123-7E05A2DCB61C}" destId="{9D7B8A17-AA8F-49E0-86DF-AE1BBE3C298F}" srcOrd="0" destOrd="0" presId="urn:microsoft.com/office/officeart/2005/8/layout/hierarchy2"/>
    <dgm:cxn modelId="{36B39045-19D6-411C-873D-F9D2B2396550}" type="presOf" srcId="{34BB1EB6-A20F-411B-86DD-EC00E8982E48}" destId="{7377A83C-2780-438D-B103-5ACEEC222E86}" srcOrd="0" destOrd="0" presId="urn:microsoft.com/office/officeart/2005/8/layout/hierarchy2"/>
    <dgm:cxn modelId="{42D587F0-A27D-4C3D-B2D7-36C7B8325ECF}" type="presOf" srcId="{2EE86C74-E51D-44D9-B45B-6DE60A00029F}" destId="{74CF8071-768E-431E-86BC-676CB3613515}" srcOrd="1" destOrd="0" presId="urn:microsoft.com/office/officeart/2005/8/layout/hierarchy2"/>
    <dgm:cxn modelId="{2A68057B-D6BB-424F-8FF7-12DAA31438AB}" type="presOf" srcId="{875421E5-C5BB-4859-ABE4-6D3637237D30}" destId="{9116039C-C660-4103-A928-68A61B8B5E19}" srcOrd="0" destOrd="0" presId="urn:microsoft.com/office/officeart/2005/8/layout/hierarchy2"/>
    <dgm:cxn modelId="{15D67E44-EBD2-4479-A4DC-61D6F328627E}" type="presOf" srcId="{51605B43-502C-4BB0-AF6B-860316908BCB}" destId="{600FB4D0-6E3E-4057-8F2A-CF9030E12BFB}" srcOrd="0" destOrd="0" presId="urn:microsoft.com/office/officeart/2005/8/layout/hierarchy2"/>
    <dgm:cxn modelId="{07AD74D6-46AD-4828-BE02-6D830E711226}" type="presOf" srcId="{091A8C87-C8CA-42C5-855A-B78B9079DD1E}" destId="{DE72136E-1CE7-48F2-AE09-474765C3BEB2}" srcOrd="0" destOrd="0" presId="urn:microsoft.com/office/officeart/2005/8/layout/hierarchy2"/>
    <dgm:cxn modelId="{D17E556A-111A-4141-845A-B5B9F7F30054}" type="presOf" srcId="{D7F64149-9B3E-4732-AB60-F966676B3C2F}" destId="{31A51E4A-7494-4D3B-AD5E-062B0B3B8722}" srcOrd="0" destOrd="0" presId="urn:microsoft.com/office/officeart/2005/8/layout/hierarchy2"/>
    <dgm:cxn modelId="{B551200F-5D3A-4C8F-8FCD-1CCD5661D599}" type="presOf" srcId="{8C0C6535-8BF3-4145-ABEF-799B8FB0EBBD}" destId="{EAC00758-E8C8-4D98-A3A5-98972FA6864D}" srcOrd="0" destOrd="0" presId="urn:microsoft.com/office/officeart/2005/8/layout/hierarchy2"/>
    <dgm:cxn modelId="{6D1BFD2A-A303-40B5-8F91-DB147BA06C16}" type="presOf" srcId="{258B0A13-86E8-4288-9268-C5105FF5DCAF}" destId="{8B960D61-88EA-49F4-9060-7A530AA7C9D1}" srcOrd="0" destOrd="0" presId="urn:microsoft.com/office/officeart/2005/8/layout/hierarchy2"/>
    <dgm:cxn modelId="{12A73E7A-B5E7-440C-B189-3AC6F9F8A4ED}" srcId="{A57A3F15-A992-42DB-9CDB-1F2BEF8CAD5C}" destId="{8B43F64F-F974-4F3B-B17E-2FE675DCCA3E}" srcOrd="0" destOrd="0" parTransId="{79ABA4D9-FCA4-47D2-835A-5CA1E5B6D677}" sibTransId="{880FC71B-6352-4718-81C8-56E7A9199DB8}"/>
    <dgm:cxn modelId="{045B0756-C8A2-4496-8FB4-0C0D8EC05E3E}" srcId="{52C311A6-2DD9-43CF-8FF3-ABAC16E8D2CA}" destId="{34BB1EB6-A20F-411B-86DD-EC00E8982E48}" srcOrd="0" destOrd="0" parTransId="{62E0D50B-1B79-41FC-94C6-1EE764770E5A}" sibTransId="{9581AD7C-C913-4FCC-915E-D0B422C6AE82}"/>
    <dgm:cxn modelId="{270D4BF9-739E-44C6-9AC9-53499C0EB6B9}" type="presOf" srcId="{258B0A13-86E8-4288-9268-C5105FF5DCAF}" destId="{FFBAC071-8CDC-40B8-9190-E93E2A053D7A}" srcOrd="1" destOrd="0" presId="urn:microsoft.com/office/officeart/2005/8/layout/hierarchy2"/>
    <dgm:cxn modelId="{239885A4-D452-4FE8-900B-857F449BD4F8}" type="presOf" srcId="{8C0C6535-8BF3-4145-ABEF-799B8FB0EBBD}" destId="{C2233F44-A651-42D3-888F-33D3E68912EA}" srcOrd="1" destOrd="0" presId="urn:microsoft.com/office/officeart/2005/8/layout/hierarchy2"/>
    <dgm:cxn modelId="{082612AD-B719-41BD-BCAE-1E73583DF5C1}" type="presOf" srcId="{8B43F64F-F974-4F3B-B17E-2FE675DCCA3E}" destId="{1C9104E8-8E8B-43EA-A7ED-E8E48D4433AF}" srcOrd="0" destOrd="0" presId="urn:microsoft.com/office/officeart/2005/8/layout/hierarchy2"/>
    <dgm:cxn modelId="{076E78FA-AF04-4D4A-8503-17675B517A57}" type="presOf" srcId="{9E1D3917-0960-4F7F-8962-30916428B25F}" destId="{67E9A6BA-D09D-4E0B-827D-062D1A4364A4}" srcOrd="0" destOrd="0" presId="urn:microsoft.com/office/officeart/2005/8/layout/hierarchy2"/>
    <dgm:cxn modelId="{F3DE4F48-5FE9-4731-9F9F-51B17CAEEAEA}" srcId="{34BB1EB6-A20F-411B-86DD-EC00E8982E48}" destId="{506AA055-94FB-493B-A811-955CD768A4D0}" srcOrd="2" destOrd="0" parTransId="{9E1D3917-0960-4F7F-8962-30916428B25F}" sibTransId="{131B0524-5252-4FC9-8150-F714687C69BC}"/>
    <dgm:cxn modelId="{9C05465D-536D-4284-8267-CD6CAE58BCFC}" type="presOf" srcId="{506AA055-94FB-493B-A811-955CD768A4D0}" destId="{F9A9E4D9-D1A1-4D27-8D0B-784EB0CE3EA0}" srcOrd="0" destOrd="0" presId="urn:microsoft.com/office/officeart/2005/8/layout/hierarchy2"/>
    <dgm:cxn modelId="{E70149C2-D089-49C6-A419-FB43E241B480}" type="presOf" srcId="{528C3EB6-4A34-48B4-AAD1-2F5B9DF4C1B7}" destId="{E7125E26-960F-4356-B7A3-F1A6B61146CB}" srcOrd="0" destOrd="0" presId="urn:microsoft.com/office/officeart/2005/8/layout/hierarchy2"/>
    <dgm:cxn modelId="{6F4E1D74-A7D8-4A11-BC5F-18D230076723}" type="presOf" srcId="{54591C0C-A07E-432D-A33E-A4C0B1EBB890}" destId="{8930EC5A-C607-4D25-957D-8B4B65F71B00}" srcOrd="1" destOrd="0" presId="urn:microsoft.com/office/officeart/2005/8/layout/hierarchy2"/>
    <dgm:cxn modelId="{F5D66390-B93F-485A-8ED4-4D0DF6BF5A44}" type="presOf" srcId="{ABC20E25-22BD-4C4C-99D3-ECB92FC0071C}" destId="{00B99851-1F42-4718-ADB0-6054B779381E}" srcOrd="0" destOrd="0" presId="urn:microsoft.com/office/officeart/2005/8/layout/hierarchy2"/>
    <dgm:cxn modelId="{73104781-91F2-4FD4-A872-845E5959555B}" type="presOf" srcId="{A57A3F15-A992-42DB-9CDB-1F2BEF8CAD5C}" destId="{BB241088-6195-4B45-95F7-B26F60F29B56}" srcOrd="0" destOrd="0" presId="urn:microsoft.com/office/officeart/2005/8/layout/hierarchy2"/>
    <dgm:cxn modelId="{486C2769-6469-43BD-9E94-03D3BB67E227}" type="presOf" srcId="{9E1D3917-0960-4F7F-8962-30916428B25F}" destId="{585D42F8-AC3C-4ED6-A62A-27EBFF42611B}" srcOrd="1" destOrd="0" presId="urn:microsoft.com/office/officeart/2005/8/layout/hierarchy2"/>
    <dgm:cxn modelId="{75CD57DF-A57B-4116-9D04-2D73B9F3F9A8}" type="presOf" srcId="{C5C4FD78-6D4D-40A2-8FE7-C52324E8EE99}" destId="{3D81E71A-E108-47FF-952E-326C123E5C98}" srcOrd="0" destOrd="0" presId="urn:microsoft.com/office/officeart/2005/8/layout/hierarchy2"/>
    <dgm:cxn modelId="{51966C69-BAC6-4022-BD34-4A9BE4E22B24}" type="presOf" srcId="{79ABA4D9-FCA4-47D2-835A-5CA1E5B6D677}" destId="{17D696D5-C585-4890-AE0D-BB3698518DEC}" srcOrd="0" destOrd="0" presId="urn:microsoft.com/office/officeart/2005/8/layout/hierarchy2"/>
    <dgm:cxn modelId="{E2407623-86BA-4BC9-BAA3-89E9C05E786A}" type="presOf" srcId="{79ABA4D9-FCA4-47D2-835A-5CA1E5B6D677}" destId="{E8B0E244-544B-4569-8BB3-EEEAFFC84D9D}" srcOrd="1" destOrd="0" presId="urn:microsoft.com/office/officeart/2005/8/layout/hierarchy2"/>
    <dgm:cxn modelId="{F62695C0-534D-4D73-B034-EC986C4992E0}" type="presOf" srcId="{D1F84676-5CFB-464F-BB63-4D92112100FF}" destId="{EDF41141-D549-4B7F-962D-048D3B8AE5B9}" srcOrd="1" destOrd="0" presId="urn:microsoft.com/office/officeart/2005/8/layout/hierarchy2"/>
    <dgm:cxn modelId="{F393DA05-4CDC-4DB7-A4C9-7FAE2C5C583D}" type="presOf" srcId="{C74AD33D-5BF8-48A9-BB78-E085E85A28EF}" destId="{B3AFE21B-DC66-482E-96B3-A21CF1B17C07}" srcOrd="1" destOrd="0" presId="urn:microsoft.com/office/officeart/2005/8/layout/hierarchy2"/>
    <dgm:cxn modelId="{5ADBF76A-5952-4648-95EE-F080BE588181}" srcId="{506AA055-94FB-493B-A811-955CD768A4D0}" destId="{B0A28663-EFC6-4D1A-9F16-5F3444680FBF}" srcOrd="0" destOrd="0" parTransId="{54591C0C-A07E-432D-A33E-A4C0B1EBB890}" sibTransId="{EDCFD397-C0CA-468B-A0A7-3D7A8276D7BC}"/>
    <dgm:cxn modelId="{87337E49-7F43-443B-BDDB-8638F782F23F}" type="presOf" srcId="{B0A28663-EFC6-4D1A-9F16-5F3444680FBF}" destId="{F864586E-4C54-48AA-AEBB-13CC35F81DC5}" srcOrd="0" destOrd="0" presId="urn:microsoft.com/office/officeart/2005/8/layout/hierarchy2"/>
    <dgm:cxn modelId="{07FBE817-8D47-4F24-A5E3-51A72ABADA1C}" srcId="{4BB281A8-E6E3-417B-B123-7E05A2DCB61C}" destId="{84938E0C-17DC-4CC9-8983-A8A532C997AB}" srcOrd="5" destOrd="0" parTransId="{8C0C6535-8BF3-4145-ABEF-799B8FB0EBBD}" sibTransId="{E2477C94-EAC0-4029-8A04-286BFFD7C062}"/>
    <dgm:cxn modelId="{A0448C75-0F7E-49E4-91E4-90ED1F35B507}" type="presOf" srcId="{C07C07E4-4605-4E34-AB8D-AD072EABE0E0}" destId="{C8159C4B-F4D3-4B7E-A468-0024427F4E48}" srcOrd="0" destOrd="0" presId="urn:microsoft.com/office/officeart/2005/8/layout/hierarchy2"/>
    <dgm:cxn modelId="{A967971A-180F-477A-816D-2B18E8DF66CC}" type="presOf" srcId="{52C311A6-2DD9-43CF-8FF3-ABAC16E8D2CA}" destId="{068D3618-7B17-451F-9C6B-E52A72E44B19}" srcOrd="0" destOrd="0" presId="urn:microsoft.com/office/officeart/2005/8/layout/hierarchy2"/>
    <dgm:cxn modelId="{89CDAF60-6942-4086-A2D3-A8F4C8ADBB4B}" type="presOf" srcId="{6A4B85A6-C48D-4C88-9230-CFADB836228D}" destId="{95A2F601-FB60-421B-B0F6-DB8C76A36732}" srcOrd="0" destOrd="0" presId="urn:microsoft.com/office/officeart/2005/8/layout/hierarchy2"/>
    <dgm:cxn modelId="{A2BE638C-9955-49F3-8576-41494EE6984E}" type="presOf" srcId="{6A4B85A6-C48D-4C88-9230-CFADB836228D}" destId="{AEE62494-BF7D-4036-B8FA-48E66E6B37C3}" srcOrd="1" destOrd="0" presId="urn:microsoft.com/office/officeart/2005/8/layout/hierarchy2"/>
    <dgm:cxn modelId="{683E4D58-B099-4FD4-81A3-D26DD50863EC}" type="presOf" srcId="{84938E0C-17DC-4CC9-8983-A8A532C997AB}" destId="{CA48C518-5D7D-491E-8AF3-581B52463299}" srcOrd="0" destOrd="0" presId="urn:microsoft.com/office/officeart/2005/8/layout/hierarchy2"/>
    <dgm:cxn modelId="{4F454E56-5EEB-4ECD-B701-B3F3A03506DE}" type="presOf" srcId="{4BF4EEE4-08C2-4823-B600-291DE1A382A8}" destId="{34571C35-4D51-41F2-8B52-64F5FAAA0179}" srcOrd="1" destOrd="0" presId="urn:microsoft.com/office/officeart/2005/8/layout/hierarchy2"/>
    <dgm:cxn modelId="{08B1F6A3-6352-438A-B1B3-A27FE93686B8}" type="presOf" srcId="{C74AD33D-5BF8-48A9-BB78-E085E85A28EF}" destId="{B75258CE-19C7-4E0A-A0F5-8D4A71BF16DB}" srcOrd="0" destOrd="0" presId="urn:microsoft.com/office/officeart/2005/8/layout/hierarchy2"/>
    <dgm:cxn modelId="{BE0F2BC2-E654-4223-AC3B-F726DDB63716}" srcId="{A57A3F15-A992-42DB-9CDB-1F2BEF8CAD5C}" destId="{ABC20E25-22BD-4C4C-99D3-ECB92FC0071C}" srcOrd="1" destOrd="0" parTransId="{C74AD33D-5BF8-48A9-BB78-E085E85A28EF}" sibTransId="{DB84CCA8-4597-452E-B326-0C671A16436D}"/>
    <dgm:cxn modelId="{CD0BC4A4-79B6-48DF-B1A1-FAB65BBDCFB9}" srcId="{506AA055-94FB-493B-A811-955CD768A4D0}" destId="{2CBD273A-B366-44B6-8DA3-DDFB6054B3A1}" srcOrd="1" destOrd="0" parTransId="{D1F84676-5CFB-464F-BB63-4D92112100FF}" sibTransId="{7FDBDE6B-313F-46F9-8050-36CFEC894D58}"/>
    <dgm:cxn modelId="{DBBEF9D5-43AD-4160-8C8E-35F8466E9EDC}" srcId="{4BB281A8-E6E3-417B-B123-7E05A2DCB61C}" destId="{C5C4FD78-6D4D-40A2-8FE7-C52324E8EE99}" srcOrd="2" destOrd="0" parTransId="{B493299B-5BF0-444B-9920-5783E67CC9F4}" sibTransId="{5F35ED89-B31F-401D-A72B-F40E3AEEC76F}"/>
    <dgm:cxn modelId="{4DBD1251-49A3-440D-ABC4-F0CC47E59577}" type="presOf" srcId="{B493299B-5BF0-444B-9920-5783E67CC9F4}" destId="{E5012230-2ACF-4D59-A9F2-3D2E91C5A1BA}" srcOrd="1" destOrd="0" presId="urn:microsoft.com/office/officeart/2005/8/layout/hierarchy2"/>
    <dgm:cxn modelId="{E0AD6A13-FB33-40F2-B564-82B856E8D0DB}" srcId="{4BB281A8-E6E3-417B-B123-7E05A2DCB61C}" destId="{51605B43-502C-4BB0-AF6B-860316908BCB}" srcOrd="1" destOrd="0" parTransId="{C07C07E4-4605-4E34-AB8D-AD072EABE0E0}" sibTransId="{85556141-2083-4AEC-8C2D-A75EB4ACB5AB}"/>
    <dgm:cxn modelId="{1933CA73-FC3B-43DA-A670-D70C289D53AD}" type="presOf" srcId="{2CBD273A-B366-44B6-8DA3-DDFB6054B3A1}" destId="{FD3E8842-455F-4B95-BC06-9721C083003A}" srcOrd="0" destOrd="0" presId="urn:microsoft.com/office/officeart/2005/8/layout/hierarchy2"/>
    <dgm:cxn modelId="{DA8EE2E8-659A-4D5F-AB16-7CAC49397A32}" srcId="{4BB281A8-E6E3-417B-B123-7E05A2DCB61C}" destId="{95BC02EB-16BB-4EB9-931B-EFE1D438D764}" srcOrd="3" destOrd="0" parTransId="{528C3EB6-4A34-48B4-AAD1-2F5B9DF4C1B7}" sibTransId="{469BAB61-7C6E-4AC0-AE11-4B6401B2A420}"/>
    <dgm:cxn modelId="{D3CC8355-CDFF-47D5-AB9F-25D41B9C37BE}" srcId="{34BB1EB6-A20F-411B-86DD-EC00E8982E48}" destId="{A57A3F15-A992-42DB-9CDB-1F2BEF8CAD5C}" srcOrd="0" destOrd="0" parTransId="{4BF4EEE4-08C2-4823-B600-291DE1A382A8}" sibTransId="{779BD259-B916-42A4-A7E4-23AF3C8B7E32}"/>
    <dgm:cxn modelId="{03B94FBC-554B-4BC6-A2AB-FAA9209B0C45}" srcId="{875421E5-C5BB-4859-ABE4-6D3637237D30}" destId="{4BB281A8-E6E3-417B-B123-7E05A2DCB61C}" srcOrd="0" destOrd="0" parTransId="{091A8C87-C8CA-42C5-855A-B78B9079DD1E}" sibTransId="{44457BBC-E263-4263-9A15-6FE3026199CE}"/>
    <dgm:cxn modelId="{B53B1731-7FF0-4BEF-A789-06EE1CCA5D2A}" type="presOf" srcId="{4BF4EEE4-08C2-4823-B600-291DE1A382A8}" destId="{68DFDA74-195E-469A-9F1E-E1155E3284CA}" srcOrd="0" destOrd="0" presId="urn:microsoft.com/office/officeart/2005/8/layout/hierarchy2"/>
    <dgm:cxn modelId="{0465643F-809F-4D3B-8FED-40A74B2570A4}" srcId="{4BB281A8-E6E3-417B-B123-7E05A2DCB61C}" destId="{D7F64149-9B3E-4732-AB60-F966676B3C2F}" srcOrd="4" destOrd="0" parTransId="{258B0A13-86E8-4288-9268-C5105FF5DCAF}" sibTransId="{05086AB7-208E-49E6-9A49-49D35280ABB1}"/>
    <dgm:cxn modelId="{27291B2E-1883-4F00-8A8D-B6962E2360DC}" type="presOf" srcId="{95BC02EB-16BB-4EB9-931B-EFE1D438D764}" destId="{0E9E5FC4-6778-48E9-9017-62E02BD1D493}" srcOrd="0" destOrd="0" presId="urn:microsoft.com/office/officeart/2005/8/layout/hierarchy2"/>
    <dgm:cxn modelId="{75063523-F01A-437F-8920-4276EB9F91D7}" srcId="{34BB1EB6-A20F-411B-86DD-EC00E8982E48}" destId="{875421E5-C5BB-4859-ABE4-6D3637237D30}" srcOrd="1" destOrd="0" parTransId="{6A4B85A6-C48D-4C88-9230-CFADB836228D}" sibTransId="{8D7742F9-7EF7-49F3-9212-471392B89452}"/>
    <dgm:cxn modelId="{9A12AA28-4E76-4024-9030-DF0E4F3421F2}" type="presOf" srcId="{D1F84676-5CFB-464F-BB63-4D92112100FF}" destId="{41185F1B-C1C8-42B5-8D2A-270DAF38520B}" srcOrd="0" destOrd="0" presId="urn:microsoft.com/office/officeart/2005/8/layout/hierarchy2"/>
    <dgm:cxn modelId="{A537AC0F-7657-4ECC-AA41-84E1F71FC6DC}" type="presOf" srcId="{7816AA20-81C5-4187-BF3F-0AE671B85295}" destId="{0CB1D6D3-FE0F-4AE4-8C19-22CB974F1B5E}" srcOrd="0" destOrd="0" presId="urn:microsoft.com/office/officeart/2005/8/layout/hierarchy2"/>
    <dgm:cxn modelId="{86484D08-9586-446B-87D8-969B8915A57A}" type="presOf" srcId="{C07C07E4-4605-4E34-AB8D-AD072EABE0E0}" destId="{1767F209-638A-410F-BF85-A741A492C3BA}" srcOrd="1" destOrd="0" presId="urn:microsoft.com/office/officeart/2005/8/layout/hierarchy2"/>
    <dgm:cxn modelId="{DD590E62-AF57-4324-9F76-4A5C039E82BF}" type="presOf" srcId="{54591C0C-A07E-432D-A33E-A4C0B1EBB890}" destId="{4D591FF3-6B99-4C72-981F-D0D8292EC3F7}" srcOrd="0" destOrd="0" presId="urn:microsoft.com/office/officeart/2005/8/layout/hierarchy2"/>
    <dgm:cxn modelId="{4DE65C7D-2116-4872-B37E-82E753C5110C}" type="presOf" srcId="{091A8C87-C8CA-42C5-855A-B78B9079DD1E}" destId="{069B223D-9075-4D1F-9E7B-9DED0E102A36}" srcOrd="1" destOrd="0" presId="urn:microsoft.com/office/officeart/2005/8/layout/hierarchy2"/>
    <dgm:cxn modelId="{9E224F7F-AA65-4D6C-B79F-CC6F7CC16A9F}" type="presOf" srcId="{B493299B-5BF0-444B-9920-5783E67CC9F4}" destId="{3A8028A6-7F5C-4B2D-974F-162C300BD4D4}" srcOrd="0" destOrd="0" presId="urn:microsoft.com/office/officeart/2005/8/layout/hierarchy2"/>
    <dgm:cxn modelId="{C5E61BB2-95EF-4B9E-867D-3C9AC2B6C21D}" srcId="{4BB281A8-E6E3-417B-B123-7E05A2DCB61C}" destId="{7816AA20-81C5-4187-BF3F-0AE671B85295}" srcOrd="0" destOrd="0" parTransId="{2EE86C74-E51D-44D9-B45B-6DE60A00029F}" sibTransId="{A868BB80-618E-4AA6-A00D-8476A6357DEB}"/>
    <dgm:cxn modelId="{5EB5FF61-1E89-48F5-983B-2922E734DF49}" type="presParOf" srcId="{068D3618-7B17-451F-9C6B-E52A72E44B19}" destId="{DAE3E9E7-B6F2-44A2-80C5-DF89D99DD6A6}" srcOrd="0" destOrd="0" presId="urn:microsoft.com/office/officeart/2005/8/layout/hierarchy2"/>
    <dgm:cxn modelId="{E2078F7D-6B98-4E2B-9850-8886A97BE5A4}" type="presParOf" srcId="{DAE3E9E7-B6F2-44A2-80C5-DF89D99DD6A6}" destId="{7377A83C-2780-438D-B103-5ACEEC222E86}" srcOrd="0" destOrd="0" presId="urn:microsoft.com/office/officeart/2005/8/layout/hierarchy2"/>
    <dgm:cxn modelId="{22E4A638-6E35-477D-AD06-F6E4C2040D98}" type="presParOf" srcId="{DAE3E9E7-B6F2-44A2-80C5-DF89D99DD6A6}" destId="{48CAFF2E-C700-4F0A-8AE9-FF5F8DF96C53}" srcOrd="1" destOrd="0" presId="urn:microsoft.com/office/officeart/2005/8/layout/hierarchy2"/>
    <dgm:cxn modelId="{F47C7147-BFBA-41B7-B692-DB2DAEF631C2}" type="presParOf" srcId="{48CAFF2E-C700-4F0A-8AE9-FF5F8DF96C53}" destId="{68DFDA74-195E-469A-9F1E-E1155E3284CA}" srcOrd="0" destOrd="0" presId="urn:microsoft.com/office/officeart/2005/8/layout/hierarchy2"/>
    <dgm:cxn modelId="{5A8C319E-7DE6-45EE-992E-3565C6DA790A}" type="presParOf" srcId="{68DFDA74-195E-469A-9F1E-E1155E3284CA}" destId="{34571C35-4D51-41F2-8B52-64F5FAAA0179}" srcOrd="0" destOrd="0" presId="urn:microsoft.com/office/officeart/2005/8/layout/hierarchy2"/>
    <dgm:cxn modelId="{01159229-08BB-471C-8C52-C6EC9B64842A}" type="presParOf" srcId="{48CAFF2E-C700-4F0A-8AE9-FF5F8DF96C53}" destId="{E167C25E-45BA-48C5-8BFD-1FA131318A9D}" srcOrd="1" destOrd="0" presId="urn:microsoft.com/office/officeart/2005/8/layout/hierarchy2"/>
    <dgm:cxn modelId="{77092CB2-2871-43C4-A5A9-94655204B7FF}" type="presParOf" srcId="{E167C25E-45BA-48C5-8BFD-1FA131318A9D}" destId="{BB241088-6195-4B45-95F7-B26F60F29B56}" srcOrd="0" destOrd="0" presId="urn:microsoft.com/office/officeart/2005/8/layout/hierarchy2"/>
    <dgm:cxn modelId="{A5982D42-720F-434C-9106-9866ED9D63BF}" type="presParOf" srcId="{E167C25E-45BA-48C5-8BFD-1FA131318A9D}" destId="{1E705D37-232F-4D46-9AE0-D0A2180F77EA}" srcOrd="1" destOrd="0" presId="urn:microsoft.com/office/officeart/2005/8/layout/hierarchy2"/>
    <dgm:cxn modelId="{982B5708-EA76-4079-B5A0-1ED69E024F0F}" type="presParOf" srcId="{1E705D37-232F-4D46-9AE0-D0A2180F77EA}" destId="{17D696D5-C585-4890-AE0D-BB3698518DEC}" srcOrd="0" destOrd="0" presId="urn:microsoft.com/office/officeart/2005/8/layout/hierarchy2"/>
    <dgm:cxn modelId="{86A2CE80-1B82-4DB4-9FD5-C29405D7A468}" type="presParOf" srcId="{17D696D5-C585-4890-AE0D-BB3698518DEC}" destId="{E8B0E244-544B-4569-8BB3-EEEAFFC84D9D}" srcOrd="0" destOrd="0" presId="urn:microsoft.com/office/officeart/2005/8/layout/hierarchy2"/>
    <dgm:cxn modelId="{521764C2-E556-4CA4-A336-6D6595A1E8D8}" type="presParOf" srcId="{1E705D37-232F-4D46-9AE0-D0A2180F77EA}" destId="{5423C742-A861-46E6-BD4B-E6F13E12BB4B}" srcOrd="1" destOrd="0" presId="urn:microsoft.com/office/officeart/2005/8/layout/hierarchy2"/>
    <dgm:cxn modelId="{9F302AD1-E17D-4715-AEF7-8A7199EFB7D1}" type="presParOf" srcId="{5423C742-A861-46E6-BD4B-E6F13E12BB4B}" destId="{1C9104E8-8E8B-43EA-A7ED-E8E48D4433AF}" srcOrd="0" destOrd="0" presId="urn:microsoft.com/office/officeart/2005/8/layout/hierarchy2"/>
    <dgm:cxn modelId="{1508AF97-F158-4AD8-B6D3-CC207A26E6ED}" type="presParOf" srcId="{5423C742-A861-46E6-BD4B-E6F13E12BB4B}" destId="{8430A811-6F71-4743-8523-C21544FAE58C}" srcOrd="1" destOrd="0" presId="urn:microsoft.com/office/officeart/2005/8/layout/hierarchy2"/>
    <dgm:cxn modelId="{923BA873-70CC-4EDF-9501-D5C15ED45627}" type="presParOf" srcId="{1E705D37-232F-4D46-9AE0-D0A2180F77EA}" destId="{B75258CE-19C7-4E0A-A0F5-8D4A71BF16DB}" srcOrd="2" destOrd="0" presId="urn:microsoft.com/office/officeart/2005/8/layout/hierarchy2"/>
    <dgm:cxn modelId="{C462C725-D5C9-4826-95B1-0B8A24202AB7}" type="presParOf" srcId="{B75258CE-19C7-4E0A-A0F5-8D4A71BF16DB}" destId="{B3AFE21B-DC66-482E-96B3-A21CF1B17C07}" srcOrd="0" destOrd="0" presId="urn:microsoft.com/office/officeart/2005/8/layout/hierarchy2"/>
    <dgm:cxn modelId="{F8C966A6-CD66-4950-A91D-355A3D5F63C5}" type="presParOf" srcId="{1E705D37-232F-4D46-9AE0-D0A2180F77EA}" destId="{297F44E6-A476-47D7-8E4C-72BAF0223E6D}" srcOrd="3" destOrd="0" presId="urn:microsoft.com/office/officeart/2005/8/layout/hierarchy2"/>
    <dgm:cxn modelId="{7F3549BA-5390-4E65-8440-569489ED2DD8}" type="presParOf" srcId="{297F44E6-A476-47D7-8E4C-72BAF0223E6D}" destId="{00B99851-1F42-4718-ADB0-6054B779381E}" srcOrd="0" destOrd="0" presId="urn:microsoft.com/office/officeart/2005/8/layout/hierarchy2"/>
    <dgm:cxn modelId="{C88460EF-C95F-476B-BD42-FCBD8C6AEEC2}" type="presParOf" srcId="{297F44E6-A476-47D7-8E4C-72BAF0223E6D}" destId="{B1E63026-B10C-45B0-9EC4-7F5751D5BC80}" srcOrd="1" destOrd="0" presId="urn:microsoft.com/office/officeart/2005/8/layout/hierarchy2"/>
    <dgm:cxn modelId="{9C5B84E5-E599-4CDE-A592-CD03CCD422B0}" type="presParOf" srcId="{48CAFF2E-C700-4F0A-8AE9-FF5F8DF96C53}" destId="{95A2F601-FB60-421B-B0F6-DB8C76A36732}" srcOrd="2" destOrd="0" presId="urn:microsoft.com/office/officeart/2005/8/layout/hierarchy2"/>
    <dgm:cxn modelId="{135F99F8-A75F-4E0A-9633-D12E45018094}" type="presParOf" srcId="{95A2F601-FB60-421B-B0F6-DB8C76A36732}" destId="{AEE62494-BF7D-4036-B8FA-48E66E6B37C3}" srcOrd="0" destOrd="0" presId="urn:microsoft.com/office/officeart/2005/8/layout/hierarchy2"/>
    <dgm:cxn modelId="{6086849E-38BC-40C2-9C4F-52C00FA7F539}" type="presParOf" srcId="{48CAFF2E-C700-4F0A-8AE9-FF5F8DF96C53}" destId="{28F8197D-CF2C-4774-A069-AE1F93B2C2C3}" srcOrd="3" destOrd="0" presId="urn:microsoft.com/office/officeart/2005/8/layout/hierarchy2"/>
    <dgm:cxn modelId="{A9BEE557-C67B-4236-B3EB-3F7456E8C146}" type="presParOf" srcId="{28F8197D-CF2C-4774-A069-AE1F93B2C2C3}" destId="{9116039C-C660-4103-A928-68A61B8B5E19}" srcOrd="0" destOrd="0" presId="urn:microsoft.com/office/officeart/2005/8/layout/hierarchy2"/>
    <dgm:cxn modelId="{02B4556E-443A-4508-BD43-EC92696B6FF2}" type="presParOf" srcId="{28F8197D-CF2C-4774-A069-AE1F93B2C2C3}" destId="{014E48D8-A4C2-4003-9BCC-2CCE28C421DF}" srcOrd="1" destOrd="0" presId="urn:microsoft.com/office/officeart/2005/8/layout/hierarchy2"/>
    <dgm:cxn modelId="{A5DE9F17-527C-493C-878E-D61812D9F071}" type="presParOf" srcId="{014E48D8-A4C2-4003-9BCC-2CCE28C421DF}" destId="{DE72136E-1CE7-48F2-AE09-474765C3BEB2}" srcOrd="0" destOrd="0" presId="urn:microsoft.com/office/officeart/2005/8/layout/hierarchy2"/>
    <dgm:cxn modelId="{A45D2373-DEC7-48CB-943E-FAE79E19AAE7}" type="presParOf" srcId="{DE72136E-1CE7-48F2-AE09-474765C3BEB2}" destId="{069B223D-9075-4D1F-9E7B-9DED0E102A36}" srcOrd="0" destOrd="0" presId="urn:microsoft.com/office/officeart/2005/8/layout/hierarchy2"/>
    <dgm:cxn modelId="{01A476DF-8DAA-43D3-A71C-747856864FFB}" type="presParOf" srcId="{014E48D8-A4C2-4003-9BCC-2CCE28C421DF}" destId="{B8EE5119-2092-4295-B089-AF822EBD5528}" srcOrd="1" destOrd="0" presId="urn:microsoft.com/office/officeart/2005/8/layout/hierarchy2"/>
    <dgm:cxn modelId="{2F556CD9-BCFB-440A-A326-B5FE0B6DC394}" type="presParOf" srcId="{B8EE5119-2092-4295-B089-AF822EBD5528}" destId="{9D7B8A17-AA8F-49E0-86DF-AE1BBE3C298F}" srcOrd="0" destOrd="0" presId="urn:microsoft.com/office/officeart/2005/8/layout/hierarchy2"/>
    <dgm:cxn modelId="{8D75212C-2EE5-4318-87C3-34499799382C}" type="presParOf" srcId="{B8EE5119-2092-4295-B089-AF822EBD5528}" destId="{92CEE1FB-6E25-4C6F-AB95-EDE97100D67A}" srcOrd="1" destOrd="0" presId="urn:microsoft.com/office/officeart/2005/8/layout/hierarchy2"/>
    <dgm:cxn modelId="{1FA01714-FA13-4B0D-ABC6-56C5565B8B97}" type="presParOf" srcId="{92CEE1FB-6E25-4C6F-AB95-EDE97100D67A}" destId="{880DFF73-19BB-41AB-ADF5-F92F696655CC}" srcOrd="0" destOrd="0" presId="urn:microsoft.com/office/officeart/2005/8/layout/hierarchy2"/>
    <dgm:cxn modelId="{8BA3D2A7-093D-4A97-9148-E8C51DB036A8}" type="presParOf" srcId="{880DFF73-19BB-41AB-ADF5-F92F696655CC}" destId="{74CF8071-768E-431E-86BC-676CB3613515}" srcOrd="0" destOrd="0" presId="urn:microsoft.com/office/officeart/2005/8/layout/hierarchy2"/>
    <dgm:cxn modelId="{81036C25-BED7-477A-8694-8B16E4515926}" type="presParOf" srcId="{92CEE1FB-6E25-4C6F-AB95-EDE97100D67A}" destId="{B97006C3-9C9A-48E4-AE78-94B4634D9E71}" srcOrd="1" destOrd="0" presId="urn:microsoft.com/office/officeart/2005/8/layout/hierarchy2"/>
    <dgm:cxn modelId="{B020FE20-5FB7-4496-9977-F836973B5FCB}" type="presParOf" srcId="{B97006C3-9C9A-48E4-AE78-94B4634D9E71}" destId="{0CB1D6D3-FE0F-4AE4-8C19-22CB974F1B5E}" srcOrd="0" destOrd="0" presId="urn:microsoft.com/office/officeart/2005/8/layout/hierarchy2"/>
    <dgm:cxn modelId="{E9AC7EBF-3C1B-4065-9660-0551927D6F53}" type="presParOf" srcId="{B97006C3-9C9A-48E4-AE78-94B4634D9E71}" destId="{127EF3EA-E38E-4673-BD1E-9861F4D2BDB9}" srcOrd="1" destOrd="0" presId="urn:microsoft.com/office/officeart/2005/8/layout/hierarchy2"/>
    <dgm:cxn modelId="{8E40868B-27B8-4003-BFF1-F0FD62BD0456}" type="presParOf" srcId="{92CEE1FB-6E25-4C6F-AB95-EDE97100D67A}" destId="{C8159C4B-F4D3-4B7E-A468-0024427F4E48}" srcOrd="2" destOrd="0" presId="urn:microsoft.com/office/officeart/2005/8/layout/hierarchy2"/>
    <dgm:cxn modelId="{CE117BEC-8FE7-4F80-A5F8-8444C3A19677}" type="presParOf" srcId="{C8159C4B-F4D3-4B7E-A468-0024427F4E48}" destId="{1767F209-638A-410F-BF85-A741A492C3BA}" srcOrd="0" destOrd="0" presId="urn:microsoft.com/office/officeart/2005/8/layout/hierarchy2"/>
    <dgm:cxn modelId="{237C0283-1A86-45A4-B796-3FD135F09B50}" type="presParOf" srcId="{92CEE1FB-6E25-4C6F-AB95-EDE97100D67A}" destId="{309EC323-A0AD-4DB0-B4BA-EC0EF9A6F13B}" srcOrd="3" destOrd="0" presId="urn:microsoft.com/office/officeart/2005/8/layout/hierarchy2"/>
    <dgm:cxn modelId="{D14E51C4-C017-4F8A-AD26-56FBA1614B3F}" type="presParOf" srcId="{309EC323-A0AD-4DB0-B4BA-EC0EF9A6F13B}" destId="{600FB4D0-6E3E-4057-8F2A-CF9030E12BFB}" srcOrd="0" destOrd="0" presId="urn:microsoft.com/office/officeart/2005/8/layout/hierarchy2"/>
    <dgm:cxn modelId="{56736247-0214-40B5-BB91-012138670758}" type="presParOf" srcId="{309EC323-A0AD-4DB0-B4BA-EC0EF9A6F13B}" destId="{46C3E674-53F6-4B6E-BAC1-604C3E868555}" srcOrd="1" destOrd="0" presId="urn:microsoft.com/office/officeart/2005/8/layout/hierarchy2"/>
    <dgm:cxn modelId="{D90CE3A0-3815-4F1C-8AE4-7316F0A27920}" type="presParOf" srcId="{92CEE1FB-6E25-4C6F-AB95-EDE97100D67A}" destId="{3A8028A6-7F5C-4B2D-974F-162C300BD4D4}" srcOrd="4" destOrd="0" presId="urn:microsoft.com/office/officeart/2005/8/layout/hierarchy2"/>
    <dgm:cxn modelId="{144316CA-A46B-4684-BDD8-4525D85972DC}" type="presParOf" srcId="{3A8028A6-7F5C-4B2D-974F-162C300BD4D4}" destId="{E5012230-2ACF-4D59-A9F2-3D2E91C5A1BA}" srcOrd="0" destOrd="0" presId="urn:microsoft.com/office/officeart/2005/8/layout/hierarchy2"/>
    <dgm:cxn modelId="{C671F03E-CD4F-4087-B159-6E653F931D15}" type="presParOf" srcId="{92CEE1FB-6E25-4C6F-AB95-EDE97100D67A}" destId="{50CB89EC-DF66-40A4-A18B-DD5593DA3446}" srcOrd="5" destOrd="0" presId="urn:microsoft.com/office/officeart/2005/8/layout/hierarchy2"/>
    <dgm:cxn modelId="{378B06A8-172F-4F34-9055-1D5F83DAEDBB}" type="presParOf" srcId="{50CB89EC-DF66-40A4-A18B-DD5593DA3446}" destId="{3D81E71A-E108-47FF-952E-326C123E5C98}" srcOrd="0" destOrd="0" presId="urn:microsoft.com/office/officeart/2005/8/layout/hierarchy2"/>
    <dgm:cxn modelId="{9364030E-EA85-429E-B110-7255FCCA97AE}" type="presParOf" srcId="{50CB89EC-DF66-40A4-A18B-DD5593DA3446}" destId="{6D6DA85C-099C-49C1-A9CF-13E7D01C48DE}" srcOrd="1" destOrd="0" presId="urn:microsoft.com/office/officeart/2005/8/layout/hierarchy2"/>
    <dgm:cxn modelId="{2282B4FB-2CC4-40CF-A59E-63A42B429F25}" type="presParOf" srcId="{92CEE1FB-6E25-4C6F-AB95-EDE97100D67A}" destId="{E7125E26-960F-4356-B7A3-F1A6B61146CB}" srcOrd="6" destOrd="0" presId="urn:microsoft.com/office/officeart/2005/8/layout/hierarchy2"/>
    <dgm:cxn modelId="{3C1F5461-5DEC-4C3E-AC5E-56CBD6DD2ABC}" type="presParOf" srcId="{E7125E26-960F-4356-B7A3-F1A6B61146CB}" destId="{4F76A697-AA0D-4FB0-A216-338BFCB0964D}" srcOrd="0" destOrd="0" presId="urn:microsoft.com/office/officeart/2005/8/layout/hierarchy2"/>
    <dgm:cxn modelId="{0837BFDC-9757-433D-995E-887DD1C049D6}" type="presParOf" srcId="{92CEE1FB-6E25-4C6F-AB95-EDE97100D67A}" destId="{3B860812-047B-4486-BFB8-71A483CAEFCD}" srcOrd="7" destOrd="0" presId="urn:microsoft.com/office/officeart/2005/8/layout/hierarchy2"/>
    <dgm:cxn modelId="{6ECA9CD9-104E-4BCA-ACF7-39B597101B51}" type="presParOf" srcId="{3B860812-047B-4486-BFB8-71A483CAEFCD}" destId="{0E9E5FC4-6778-48E9-9017-62E02BD1D493}" srcOrd="0" destOrd="0" presId="urn:microsoft.com/office/officeart/2005/8/layout/hierarchy2"/>
    <dgm:cxn modelId="{E9E3BCD9-BED9-4A3E-9A7F-684CF42E2EBD}" type="presParOf" srcId="{3B860812-047B-4486-BFB8-71A483CAEFCD}" destId="{C500B729-A9CF-4012-8368-3242AEA6E197}" srcOrd="1" destOrd="0" presId="urn:microsoft.com/office/officeart/2005/8/layout/hierarchy2"/>
    <dgm:cxn modelId="{2E9A2717-6C84-4EF9-B83F-DA83A1B043B4}" type="presParOf" srcId="{92CEE1FB-6E25-4C6F-AB95-EDE97100D67A}" destId="{8B960D61-88EA-49F4-9060-7A530AA7C9D1}" srcOrd="8" destOrd="0" presId="urn:microsoft.com/office/officeart/2005/8/layout/hierarchy2"/>
    <dgm:cxn modelId="{D1C64B84-80A8-4EA6-AE80-0F7DFF021685}" type="presParOf" srcId="{8B960D61-88EA-49F4-9060-7A530AA7C9D1}" destId="{FFBAC071-8CDC-40B8-9190-E93E2A053D7A}" srcOrd="0" destOrd="0" presId="urn:microsoft.com/office/officeart/2005/8/layout/hierarchy2"/>
    <dgm:cxn modelId="{B3E45D83-1143-4AE8-8686-77B9D2A8FFC4}" type="presParOf" srcId="{92CEE1FB-6E25-4C6F-AB95-EDE97100D67A}" destId="{1BF95BDE-2301-449D-A3B1-4EF2091F5B1A}" srcOrd="9" destOrd="0" presId="urn:microsoft.com/office/officeart/2005/8/layout/hierarchy2"/>
    <dgm:cxn modelId="{79BC73B1-FEF6-410B-9190-18BC52494F59}" type="presParOf" srcId="{1BF95BDE-2301-449D-A3B1-4EF2091F5B1A}" destId="{31A51E4A-7494-4D3B-AD5E-062B0B3B8722}" srcOrd="0" destOrd="0" presId="urn:microsoft.com/office/officeart/2005/8/layout/hierarchy2"/>
    <dgm:cxn modelId="{78E63025-6922-4BA3-81F5-2CBF2EABB6E4}" type="presParOf" srcId="{1BF95BDE-2301-449D-A3B1-4EF2091F5B1A}" destId="{0CB79F32-E3F3-460C-84AC-A51627E0244D}" srcOrd="1" destOrd="0" presId="urn:microsoft.com/office/officeart/2005/8/layout/hierarchy2"/>
    <dgm:cxn modelId="{13B15323-0694-497E-A6A4-D86BCA1830F8}" type="presParOf" srcId="{92CEE1FB-6E25-4C6F-AB95-EDE97100D67A}" destId="{EAC00758-E8C8-4D98-A3A5-98972FA6864D}" srcOrd="10" destOrd="0" presId="urn:microsoft.com/office/officeart/2005/8/layout/hierarchy2"/>
    <dgm:cxn modelId="{5988054E-847C-43A6-B184-05A248A7F6A4}" type="presParOf" srcId="{EAC00758-E8C8-4D98-A3A5-98972FA6864D}" destId="{C2233F44-A651-42D3-888F-33D3E68912EA}" srcOrd="0" destOrd="0" presId="urn:microsoft.com/office/officeart/2005/8/layout/hierarchy2"/>
    <dgm:cxn modelId="{708FFAAA-383B-4114-8CDA-D44825C15887}" type="presParOf" srcId="{92CEE1FB-6E25-4C6F-AB95-EDE97100D67A}" destId="{0CD3DA75-7887-4C8D-8545-905E8D94D55B}" srcOrd="11" destOrd="0" presId="urn:microsoft.com/office/officeart/2005/8/layout/hierarchy2"/>
    <dgm:cxn modelId="{7CD38654-D761-474A-85D6-0B62A18FB945}" type="presParOf" srcId="{0CD3DA75-7887-4C8D-8545-905E8D94D55B}" destId="{CA48C518-5D7D-491E-8AF3-581B52463299}" srcOrd="0" destOrd="0" presId="urn:microsoft.com/office/officeart/2005/8/layout/hierarchy2"/>
    <dgm:cxn modelId="{F348047E-D3B4-4B40-820B-6A8F86C21AA9}" type="presParOf" srcId="{0CD3DA75-7887-4C8D-8545-905E8D94D55B}" destId="{7792AFEB-5A99-42FC-B19B-83F3BCA8888C}" srcOrd="1" destOrd="0" presId="urn:microsoft.com/office/officeart/2005/8/layout/hierarchy2"/>
    <dgm:cxn modelId="{9E5FBE24-2F43-4EAC-A849-293261D94881}" type="presParOf" srcId="{48CAFF2E-C700-4F0A-8AE9-FF5F8DF96C53}" destId="{67E9A6BA-D09D-4E0B-827D-062D1A4364A4}" srcOrd="4" destOrd="0" presId="urn:microsoft.com/office/officeart/2005/8/layout/hierarchy2"/>
    <dgm:cxn modelId="{8F72C63F-E27D-42EB-948B-C7AAEAB4882A}" type="presParOf" srcId="{67E9A6BA-D09D-4E0B-827D-062D1A4364A4}" destId="{585D42F8-AC3C-4ED6-A62A-27EBFF42611B}" srcOrd="0" destOrd="0" presId="urn:microsoft.com/office/officeart/2005/8/layout/hierarchy2"/>
    <dgm:cxn modelId="{12AA4B9A-93F2-4AA6-A0E1-FD67846D0556}" type="presParOf" srcId="{48CAFF2E-C700-4F0A-8AE9-FF5F8DF96C53}" destId="{648047E2-0850-4C97-BFE6-8F872594C851}" srcOrd="5" destOrd="0" presId="urn:microsoft.com/office/officeart/2005/8/layout/hierarchy2"/>
    <dgm:cxn modelId="{8A531C86-99E7-45A5-A96C-97FB5DB92CA6}" type="presParOf" srcId="{648047E2-0850-4C97-BFE6-8F872594C851}" destId="{F9A9E4D9-D1A1-4D27-8D0B-784EB0CE3EA0}" srcOrd="0" destOrd="0" presId="urn:microsoft.com/office/officeart/2005/8/layout/hierarchy2"/>
    <dgm:cxn modelId="{07B72902-814F-4161-98C5-C54F01BA3BC8}" type="presParOf" srcId="{648047E2-0850-4C97-BFE6-8F872594C851}" destId="{4808AA50-F265-49DA-B7F6-732673192631}" srcOrd="1" destOrd="0" presId="urn:microsoft.com/office/officeart/2005/8/layout/hierarchy2"/>
    <dgm:cxn modelId="{0C185D54-53D8-41A7-81C2-38ABB79B5087}" type="presParOf" srcId="{4808AA50-F265-49DA-B7F6-732673192631}" destId="{4D591FF3-6B99-4C72-981F-D0D8292EC3F7}" srcOrd="0" destOrd="0" presId="urn:microsoft.com/office/officeart/2005/8/layout/hierarchy2"/>
    <dgm:cxn modelId="{3F1C5337-A33E-450E-A5CA-9EB79D8AA834}" type="presParOf" srcId="{4D591FF3-6B99-4C72-981F-D0D8292EC3F7}" destId="{8930EC5A-C607-4D25-957D-8B4B65F71B00}" srcOrd="0" destOrd="0" presId="urn:microsoft.com/office/officeart/2005/8/layout/hierarchy2"/>
    <dgm:cxn modelId="{CF1D9DCE-3F09-4BD3-BDEC-6768115F3B45}" type="presParOf" srcId="{4808AA50-F265-49DA-B7F6-732673192631}" destId="{0B086374-4A65-45E5-BE31-4AB903C580D8}" srcOrd="1" destOrd="0" presId="urn:microsoft.com/office/officeart/2005/8/layout/hierarchy2"/>
    <dgm:cxn modelId="{16A81530-8C9A-4343-B36B-35F4DE7F164B}" type="presParOf" srcId="{0B086374-4A65-45E5-BE31-4AB903C580D8}" destId="{F864586E-4C54-48AA-AEBB-13CC35F81DC5}" srcOrd="0" destOrd="0" presId="urn:microsoft.com/office/officeart/2005/8/layout/hierarchy2"/>
    <dgm:cxn modelId="{2A3A5E36-5A93-4C44-849F-741BB6B7231B}" type="presParOf" srcId="{0B086374-4A65-45E5-BE31-4AB903C580D8}" destId="{33CCF589-C342-42E9-A7B0-439977EECBA9}" srcOrd="1" destOrd="0" presId="urn:microsoft.com/office/officeart/2005/8/layout/hierarchy2"/>
    <dgm:cxn modelId="{AD769A34-94C9-4E5F-849D-69C4E9978817}" type="presParOf" srcId="{4808AA50-F265-49DA-B7F6-732673192631}" destId="{41185F1B-C1C8-42B5-8D2A-270DAF38520B}" srcOrd="2" destOrd="0" presId="urn:microsoft.com/office/officeart/2005/8/layout/hierarchy2"/>
    <dgm:cxn modelId="{D510DE22-BB22-4BF8-AA67-FA9E5C94C470}" type="presParOf" srcId="{41185F1B-C1C8-42B5-8D2A-270DAF38520B}" destId="{EDF41141-D549-4B7F-962D-048D3B8AE5B9}" srcOrd="0" destOrd="0" presId="urn:microsoft.com/office/officeart/2005/8/layout/hierarchy2"/>
    <dgm:cxn modelId="{FC72A38B-78AF-4549-83C4-094E1AA2D380}" type="presParOf" srcId="{4808AA50-F265-49DA-B7F6-732673192631}" destId="{B6174072-1FD0-4CFF-AE44-47DD571A3157}" srcOrd="3" destOrd="0" presId="urn:microsoft.com/office/officeart/2005/8/layout/hierarchy2"/>
    <dgm:cxn modelId="{803A4639-6D40-49E9-BA05-5421E5B5DAD7}" type="presParOf" srcId="{B6174072-1FD0-4CFF-AE44-47DD571A3157}" destId="{FD3E8842-455F-4B95-BC06-9721C083003A}" srcOrd="0" destOrd="0" presId="urn:microsoft.com/office/officeart/2005/8/layout/hierarchy2"/>
    <dgm:cxn modelId="{34C245CD-68DC-4A55-9191-0235D0DEE9D5}" type="presParOf" srcId="{B6174072-1FD0-4CFF-AE44-47DD571A3157}" destId="{C4ED2DFD-F1B8-48DD-99E5-68D5C088AC1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47B2F8-E2BF-4ADA-A5DF-73B1D5FC3E75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C18BC8A2-40E9-4509-8039-D2FB354B2A43}">
      <dgm:prSet phldrT="[Text]" custT="1"/>
      <dgm:spPr/>
      <dgm:t>
        <a:bodyPr/>
        <a:lstStyle/>
        <a:p>
          <a:r>
            <a:rPr lang="en-MY" sz="2400" b="1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rPr>
            <a:t>KRITERIA</a:t>
          </a:r>
          <a:endParaRPr lang="en-MY" sz="2400" b="1" dirty="0">
            <a:solidFill>
              <a:schemeClr val="bg1">
                <a:lumMod val="95000"/>
              </a:schemeClr>
            </a:solidFill>
            <a:latin typeface="Arial Black" pitchFamily="34" charset="0"/>
          </a:endParaRPr>
        </a:p>
      </dgm:t>
    </dgm:pt>
    <dgm:pt modelId="{E78FAEFA-3B47-4CF9-937D-013AF74E9859}" type="parTrans" cxnId="{B933770D-A10F-48FD-B107-953A22225283}">
      <dgm:prSet/>
      <dgm:spPr/>
      <dgm:t>
        <a:bodyPr/>
        <a:lstStyle/>
        <a:p>
          <a:endParaRPr lang="en-MY"/>
        </a:p>
      </dgm:t>
    </dgm:pt>
    <dgm:pt modelId="{AA192B1C-B97F-42B6-B197-DB32EBD5EEE9}" type="sibTrans" cxnId="{B933770D-A10F-48FD-B107-953A22225283}">
      <dgm:prSet/>
      <dgm:spPr/>
      <dgm:t>
        <a:bodyPr/>
        <a:lstStyle/>
        <a:p>
          <a:endParaRPr lang="en-MY"/>
        </a:p>
      </dgm:t>
    </dgm:pt>
    <dgm:pt modelId="{82FB5DE9-7273-4047-B6AF-F77960DFF307}">
      <dgm:prSet phldrT="[Text]" custT="1"/>
      <dgm:spPr/>
      <dgm:t>
        <a:bodyPr/>
        <a:lstStyle/>
        <a:p>
          <a:r>
            <a:rPr lang="en-MY" sz="1200" dirty="0" smtClean="0">
              <a:solidFill>
                <a:srgbClr val="FFFF00"/>
              </a:solidFill>
              <a:latin typeface="Arial Black" pitchFamily="34" charset="0"/>
            </a:rPr>
            <a:t>PEMBELAJARAN SEPANJANG HAYAT</a:t>
          </a:r>
          <a:endParaRPr lang="en-MY" sz="1200" dirty="0">
            <a:solidFill>
              <a:srgbClr val="FFFF00"/>
            </a:solidFill>
            <a:latin typeface="Arial Black" pitchFamily="34" charset="0"/>
          </a:endParaRPr>
        </a:p>
      </dgm:t>
    </dgm:pt>
    <dgm:pt modelId="{5B58807F-9BF3-4700-83CC-E053265FC87E}" type="parTrans" cxnId="{8E59B897-9005-43EF-98BB-F9EF7AF8FA69}">
      <dgm:prSet/>
      <dgm:spPr/>
      <dgm:t>
        <a:bodyPr/>
        <a:lstStyle/>
        <a:p>
          <a:endParaRPr lang="en-MY"/>
        </a:p>
      </dgm:t>
    </dgm:pt>
    <dgm:pt modelId="{04E07ACA-3D76-4107-8196-7E0277C1CF70}" type="sibTrans" cxnId="{8E59B897-9005-43EF-98BB-F9EF7AF8FA69}">
      <dgm:prSet/>
      <dgm:spPr/>
      <dgm:t>
        <a:bodyPr/>
        <a:lstStyle/>
        <a:p>
          <a:endParaRPr lang="en-MY"/>
        </a:p>
      </dgm:t>
    </dgm:pt>
    <dgm:pt modelId="{E659F5E2-CF50-4198-84E1-D37A5C1E0A10}">
      <dgm:prSet phldrT="[Text]" custT="1"/>
      <dgm:spPr/>
      <dgm:t>
        <a:bodyPr/>
        <a:lstStyle/>
        <a:p>
          <a:r>
            <a:rPr lang="en-MY" sz="1600" dirty="0" smtClean="0">
              <a:solidFill>
                <a:srgbClr val="FFFF00"/>
              </a:solidFill>
              <a:latin typeface="Arial Black" pitchFamily="34" charset="0"/>
            </a:rPr>
            <a:t>KOMUNIKASI</a:t>
          </a:r>
          <a:endParaRPr lang="en-MY" sz="1600" dirty="0">
            <a:solidFill>
              <a:srgbClr val="FFFF00"/>
            </a:solidFill>
            <a:latin typeface="Arial Black" pitchFamily="34" charset="0"/>
          </a:endParaRPr>
        </a:p>
      </dgm:t>
    </dgm:pt>
    <dgm:pt modelId="{5171AAFF-ED7E-4EF0-B452-E37A7DBC64D4}" type="parTrans" cxnId="{50CC0122-0958-4C58-BBFD-582963A98121}">
      <dgm:prSet/>
      <dgm:spPr/>
      <dgm:t>
        <a:bodyPr/>
        <a:lstStyle/>
        <a:p>
          <a:endParaRPr lang="en-MY"/>
        </a:p>
      </dgm:t>
    </dgm:pt>
    <dgm:pt modelId="{35EEA0FF-F6B9-450B-9B71-A0731D7FD245}" type="sibTrans" cxnId="{50CC0122-0958-4C58-BBFD-582963A98121}">
      <dgm:prSet/>
      <dgm:spPr/>
      <dgm:t>
        <a:bodyPr/>
        <a:lstStyle/>
        <a:p>
          <a:endParaRPr lang="en-MY"/>
        </a:p>
      </dgm:t>
    </dgm:pt>
    <dgm:pt modelId="{0229DA1B-5A0B-42E6-B2F9-148C1CFCFC5A}">
      <dgm:prSet phldrT="[Text]" custT="1"/>
      <dgm:spPr/>
      <dgm:t>
        <a:bodyPr/>
        <a:lstStyle/>
        <a:p>
          <a:r>
            <a:rPr lang="en-MY" sz="1400" dirty="0" smtClean="0">
              <a:solidFill>
                <a:srgbClr val="FFFF00"/>
              </a:solidFill>
              <a:latin typeface="Arial Black" pitchFamily="34" charset="0"/>
            </a:rPr>
            <a:t>MENANGGUNG RISIKO</a:t>
          </a:r>
          <a:endParaRPr lang="en-MY" sz="1400" dirty="0">
            <a:solidFill>
              <a:srgbClr val="FFFF00"/>
            </a:solidFill>
            <a:latin typeface="Arial Black" pitchFamily="34" charset="0"/>
          </a:endParaRPr>
        </a:p>
      </dgm:t>
    </dgm:pt>
    <dgm:pt modelId="{A895E424-1CBF-4658-ACB5-30789ACCD88A}" type="parTrans" cxnId="{0A4C3D03-BEF1-42E4-8900-16E945E13122}">
      <dgm:prSet/>
      <dgm:spPr/>
      <dgm:t>
        <a:bodyPr/>
        <a:lstStyle/>
        <a:p>
          <a:endParaRPr lang="en-MY"/>
        </a:p>
      </dgm:t>
    </dgm:pt>
    <dgm:pt modelId="{058A2178-AABF-4C5A-AB26-516161BD89CF}" type="sibTrans" cxnId="{0A4C3D03-BEF1-42E4-8900-16E945E13122}">
      <dgm:prSet/>
      <dgm:spPr/>
      <dgm:t>
        <a:bodyPr/>
        <a:lstStyle/>
        <a:p>
          <a:endParaRPr lang="en-MY"/>
        </a:p>
      </dgm:t>
    </dgm:pt>
    <dgm:pt modelId="{9BD46AD6-8A13-4EC9-B210-87ABC175E257}">
      <dgm:prSet custT="1"/>
      <dgm:spPr/>
      <dgm:t>
        <a:bodyPr/>
        <a:lstStyle/>
        <a:p>
          <a:pPr algn="ctr"/>
          <a:r>
            <a:rPr lang="en-MY" sz="1600" dirty="0" smtClean="0">
              <a:solidFill>
                <a:srgbClr val="FFFF00"/>
              </a:solidFill>
              <a:latin typeface="Arial Black" pitchFamily="34" charset="0"/>
            </a:rPr>
            <a:t>ADAPTASI</a:t>
          </a:r>
          <a:endParaRPr lang="en-MY" sz="1600" dirty="0">
            <a:solidFill>
              <a:srgbClr val="FFFF00"/>
            </a:solidFill>
            <a:latin typeface="Arial Black" pitchFamily="34" charset="0"/>
          </a:endParaRPr>
        </a:p>
      </dgm:t>
    </dgm:pt>
    <dgm:pt modelId="{3304E8F3-256F-4DBA-AA43-93B4F2C01D0C}" type="parTrans" cxnId="{E69279A3-A103-4155-87EB-3572F0D7CE68}">
      <dgm:prSet/>
      <dgm:spPr/>
      <dgm:t>
        <a:bodyPr/>
        <a:lstStyle/>
        <a:p>
          <a:endParaRPr lang="en-MY"/>
        </a:p>
      </dgm:t>
    </dgm:pt>
    <dgm:pt modelId="{24B0DA3C-3E85-449E-A315-B92201055BEA}" type="sibTrans" cxnId="{E69279A3-A103-4155-87EB-3572F0D7CE68}">
      <dgm:prSet/>
      <dgm:spPr/>
      <dgm:t>
        <a:bodyPr/>
        <a:lstStyle/>
        <a:p>
          <a:endParaRPr lang="en-MY"/>
        </a:p>
      </dgm:t>
    </dgm:pt>
    <dgm:pt modelId="{4BE15FB9-3938-4133-A200-E4ACB3A1E74E}">
      <dgm:prSet custT="1"/>
      <dgm:spPr/>
      <dgm:t>
        <a:bodyPr/>
        <a:lstStyle/>
        <a:p>
          <a:r>
            <a:rPr lang="en-MY" sz="1600" dirty="0" smtClean="0">
              <a:solidFill>
                <a:srgbClr val="FFFF00"/>
              </a:solidFill>
              <a:latin typeface="Arial Black" pitchFamily="34" charset="0"/>
            </a:rPr>
            <a:t>VISI</a:t>
          </a:r>
          <a:endParaRPr lang="en-MY" sz="1600" dirty="0">
            <a:solidFill>
              <a:srgbClr val="FFFF00"/>
            </a:solidFill>
            <a:latin typeface="Arial Black" pitchFamily="34" charset="0"/>
          </a:endParaRPr>
        </a:p>
      </dgm:t>
    </dgm:pt>
    <dgm:pt modelId="{1954CE36-3C8F-47A3-A363-289A010AC614}" type="parTrans" cxnId="{1129426A-613C-4532-BE94-C377DC1ADF52}">
      <dgm:prSet/>
      <dgm:spPr/>
      <dgm:t>
        <a:bodyPr/>
        <a:lstStyle/>
        <a:p>
          <a:endParaRPr lang="en-MY"/>
        </a:p>
      </dgm:t>
    </dgm:pt>
    <dgm:pt modelId="{8A9D3FA3-C1CE-4140-BAB3-A80C51DD0CF8}" type="sibTrans" cxnId="{1129426A-613C-4532-BE94-C377DC1ADF52}">
      <dgm:prSet/>
      <dgm:spPr/>
      <dgm:t>
        <a:bodyPr/>
        <a:lstStyle/>
        <a:p>
          <a:endParaRPr lang="en-MY"/>
        </a:p>
      </dgm:t>
    </dgm:pt>
    <dgm:pt modelId="{E7488F9D-7207-4802-93B4-83C19ED29C93}">
      <dgm:prSet custT="1"/>
      <dgm:spPr/>
      <dgm:t>
        <a:bodyPr/>
        <a:lstStyle/>
        <a:p>
          <a:r>
            <a:rPr lang="en-MY" sz="1400" b="1" dirty="0" smtClean="0">
              <a:solidFill>
                <a:srgbClr val="FFFF00"/>
              </a:solidFill>
              <a:latin typeface="Arial Black" pitchFamily="34" charset="0"/>
            </a:rPr>
            <a:t>PEMIMPIN</a:t>
          </a:r>
          <a:endParaRPr lang="en-MY" sz="1400" b="1" dirty="0">
            <a:solidFill>
              <a:srgbClr val="FFFF00"/>
            </a:solidFill>
            <a:latin typeface="Arial Black" pitchFamily="34" charset="0"/>
          </a:endParaRPr>
        </a:p>
      </dgm:t>
    </dgm:pt>
    <dgm:pt modelId="{8F24251E-49FC-4726-B8CE-398048CED54F}" type="parTrans" cxnId="{1A9EE83A-66C1-46F1-B07D-4F87F087110A}">
      <dgm:prSet/>
      <dgm:spPr/>
      <dgm:t>
        <a:bodyPr/>
        <a:lstStyle/>
        <a:p>
          <a:endParaRPr lang="en-MY"/>
        </a:p>
      </dgm:t>
    </dgm:pt>
    <dgm:pt modelId="{C8951421-64D4-41E5-A7B5-1E39D2F44C70}" type="sibTrans" cxnId="{1A9EE83A-66C1-46F1-B07D-4F87F087110A}">
      <dgm:prSet/>
      <dgm:spPr/>
      <dgm:t>
        <a:bodyPr/>
        <a:lstStyle/>
        <a:p>
          <a:endParaRPr lang="en-MY"/>
        </a:p>
      </dgm:t>
    </dgm:pt>
    <dgm:pt modelId="{53C395A0-6F37-4A8C-8DC8-DB18A265BCFF}">
      <dgm:prSet custT="1"/>
      <dgm:spPr/>
      <dgm:t>
        <a:bodyPr/>
        <a:lstStyle/>
        <a:p>
          <a:r>
            <a:rPr lang="en-MY" sz="1600" dirty="0" smtClean="0">
              <a:solidFill>
                <a:srgbClr val="FFFF00"/>
              </a:solidFill>
              <a:latin typeface="Arial Black" pitchFamily="34" charset="0"/>
            </a:rPr>
            <a:t>MODEL</a:t>
          </a:r>
          <a:endParaRPr lang="en-MY" sz="1600" dirty="0">
            <a:solidFill>
              <a:srgbClr val="FFFF00"/>
            </a:solidFill>
            <a:latin typeface="Arial Black" pitchFamily="34" charset="0"/>
          </a:endParaRPr>
        </a:p>
      </dgm:t>
    </dgm:pt>
    <dgm:pt modelId="{91650F98-A192-4FF3-BE9B-1F51BFDC8310}" type="parTrans" cxnId="{BF115073-585D-4291-B4D0-1185F3ACE1C4}">
      <dgm:prSet/>
      <dgm:spPr/>
      <dgm:t>
        <a:bodyPr/>
        <a:lstStyle/>
        <a:p>
          <a:endParaRPr lang="en-MY"/>
        </a:p>
      </dgm:t>
    </dgm:pt>
    <dgm:pt modelId="{9E761B3B-BA28-4FCE-9B92-41AE7E530EB0}" type="sibTrans" cxnId="{BF115073-585D-4291-B4D0-1185F3ACE1C4}">
      <dgm:prSet/>
      <dgm:spPr/>
      <dgm:t>
        <a:bodyPr/>
        <a:lstStyle/>
        <a:p>
          <a:endParaRPr lang="en-MY"/>
        </a:p>
      </dgm:t>
    </dgm:pt>
    <dgm:pt modelId="{22E9DB79-D319-4221-BC47-142BE4FF2F3F}">
      <dgm:prSet custT="1"/>
      <dgm:spPr/>
      <dgm:t>
        <a:bodyPr/>
        <a:lstStyle/>
        <a:p>
          <a:r>
            <a:rPr lang="en-MY" sz="1600" dirty="0" smtClean="0">
              <a:solidFill>
                <a:schemeClr val="tx1"/>
              </a:solidFill>
              <a:latin typeface="Arial Black" pitchFamily="34" charset="0"/>
            </a:rPr>
            <a:t>KOLABORATOR</a:t>
          </a:r>
          <a:endParaRPr lang="en-MY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3B2C1158-FE7C-4E46-848D-EA5437E16E2F}" type="parTrans" cxnId="{24F17615-B2AB-4BDC-A0B5-CD9CEE46FE92}">
      <dgm:prSet/>
      <dgm:spPr/>
      <dgm:t>
        <a:bodyPr/>
        <a:lstStyle/>
        <a:p>
          <a:endParaRPr lang="en-MY"/>
        </a:p>
      </dgm:t>
    </dgm:pt>
    <dgm:pt modelId="{9B097CF4-438A-449E-9D09-35FF2B122132}" type="sibTrans" cxnId="{24F17615-B2AB-4BDC-A0B5-CD9CEE46FE92}">
      <dgm:prSet/>
      <dgm:spPr/>
      <dgm:t>
        <a:bodyPr/>
        <a:lstStyle/>
        <a:p>
          <a:endParaRPr lang="en-MY"/>
        </a:p>
      </dgm:t>
    </dgm:pt>
    <dgm:pt modelId="{F02CF9F8-C934-4B39-935D-7D43178D453D}" type="pres">
      <dgm:prSet presAssocID="{1B47B2F8-E2BF-4ADA-A5DF-73B1D5FC3E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DD3632-8358-4DA8-9933-AD27337D69C3}" type="pres">
      <dgm:prSet presAssocID="{C18BC8A2-40E9-4509-8039-D2FB354B2A43}" presName="centerShape" presStyleLbl="node0" presStyleIdx="0" presStyleCnt="1" custScaleX="144821" custScaleY="67243"/>
      <dgm:spPr/>
      <dgm:t>
        <a:bodyPr/>
        <a:lstStyle/>
        <a:p>
          <a:endParaRPr lang="en-MY"/>
        </a:p>
      </dgm:t>
    </dgm:pt>
    <dgm:pt modelId="{29DC975D-58ED-45B0-B7E0-D6B0B39691D6}" type="pres">
      <dgm:prSet presAssocID="{5B58807F-9BF3-4700-83CC-E053265FC87E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1F63BB43-386B-44D2-AA90-9875B50A721D}" type="pres">
      <dgm:prSet presAssocID="{82FB5DE9-7273-4047-B6AF-F77960DFF307}" presName="node" presStyleLbl="node1" presStyleIdx="0" presStyleCnt="8" custScaleX="14194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180DC0A-0CBE-4719-82B8-478458B55691}" type="pres">
      <dgm:prSet presAssocID="{5171AAFF-ED7E-4EF0-B452-E37A7DBC64D4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0A189632-072F-46FC-BDFF-CC315F6C839B}" type="pres">
      <dgm:prSet presAssocID="{E659F5E2-CF50-4198-84E1-D37A5C1E0A10}" presName="node" presStyleLbl="node1" presStyleIdx="1" presStyleCnt="8" custScaleX="15598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FD70916-4604-4425-BC68-F917939E6C5B}" type="pres">
      <dgm:prSet presAssocID="{3304E8F3-256F-4DBA-AA43-93B4F2C01D0C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6129FFC6-EC61-48C5-8391-5872706385A9}" type="pres">
      <dgm:prSet presAssocID="{9BD46AD6-8A13-4EC9-B210-87ABC175E25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7B3FEFB-ED69-46C3-A26F-E35A0739DCBD}" type="pres">
      <dgm:prSet presAssocID="{1954CE36-3C8F-47A3-A363-289A010AC614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629D4243-F60C-4EBD-B15C-C53ECDD38CF0}" type="pres">
      <dgm:prSet presAssocID="{4BE15FB9-3938-4133-A200-E4ACB3A1E74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C75CE-1341-4CFF-88A5-A196FCA036D0}" type="pres">
      <dgm:prSet presAssocID="{8F24251E-49FC-4726-B8CE-398048CED54F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B9745CAD-82B3-4DDE-A9C8-D388FCC2BA8B}" type="pres">
      <dgm:prSet presAssocID="{E7488F9D-7207-4802-93B4-83C19ED29C9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AF4D8-3A95-4684-A6B2-FB003105B849}" type="pres">
      <dgm:prSet presAssocID="{91650F98-A192-4FF3-BE9B-1F51BFDC8310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561E0CC1-F360-4E71-9E6B-A926A736ECB9}" type="pres">
      <dgm:prSet presAssocID="{53C395A0-6F37-4A8C-8DC8-DB18A265BCF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871EB-B045-4A37-868F-CE666E737BB4}" type="pres">
      <dgm:prSet presAssocID="{3B2C1158-FE7C-4E46-848D-EA5437E16E2F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43800AD8-03E7-4E98-96EC-A32C38B86288}" type="pres">
      <dgm:prSet presAssocID="{22E9DB79-D319-4221-BC47-142BE4FF2F3F}" presName="node" presStyleLbl="node1" presStyleIdx="6" presStyleCnt="8" custScaleX="161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73581-9DCA-4FA8-8C86-53B586A45314}" type="pres">
      <dgm:prSet presAssocID="{A895E424-1CBF-4658-ACB5-30789ACCD88A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2C5D0106-C57F-4406-8EAD-CDBD58E95274}" type="pres">
      <dgm:prSet presAssocID="{0229DA1B-5A0B-42E6-B2F9-148C1CFCFC5A}" presName="node" presStyleLbl="node1" presStyleIdx="7" presStyleCnt="8" custScaleX="138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115073-585D-4291-B4D0-1185F3ACE1C4}" srcId="{C18BC8A2-40E9-4509-8039-D2FB354B2A43}" destId="{53C395A0-6F37-4A8C-8DC8-DB18A265BCFF}" srcOrd="5" destOrd="0" parTransId="{91650F98-A192-4FF3-BE9B-1F51BFDC8310}" sibTransId="{9E761B3B-BA28-4FCE-9B92-41AE7E530EB0}"/>
    <dgm:cxn modelId="{1129426A-613C-4532-BE94-C377DC1ADF52}" srcId="{C18BC8A2-40E9-4509-8039-D2FB354B2A43}" destId="{4BE15FB9-3938-4133-A200-E4ACB3A1E74E}" srcOrd="3" destOrd="0" parTransId="{1954CE36-3C8F-47A3-A363-289A010AC614}" sibTransId="{8A9D3FA3-C1CE-4140-BAB3-A80C51DD0CF8}"/>
    <dgm:cxn modelId="{B933770D-A10F-48FD-B107-953A22225283}" srcId="{1B47B2F8-E2BF-4ADA-A5DF-73B1D5FC3E75}" destId="{C18BC8A2-40E9-4509-8039-D2FB354B2A43}" srcOrd="0" destOrd="0" parTransId="{E78FAEFA-3B47-4CF9-937D-013AF74E9859}" sibTransId="{AA192B1C-B97F-42B6-B197-DB32EBD5EEE9}"/>
    <dgm:cxn modelId="{2C60016A-1F55-4BED-83CC-34122EFB1989}" type="presOf" srcId="{82FB5DE9-7273-4047-B6AF-F77960DFF307}" destId="{1F63BB43-386B-44D2-AA90-9875B50A721D}" srcOrd="0" destOrd="0" presId="urn:microsoft.com/office/officeart/2005/8/layout/radial4"/>
    <dgm:cxn modelId="{32A733E7-F0DF-4370-B253-F4EE92F4B4E6}" type="presOf" srcId="{5171AAFF-ED7E-4EF0-B452-E37A7DBC64D4}" destId="{B180DC0A-0CBE-4719-82B8-478458B55691}" srcOrd="0" destOrd="0" presId="urn:microsoft.com/office/officeart/2005/8/layout/radial4"/>
    <dgm:cxn modelId="{1FBFA885-46F0-4D91-9CCD-453AB0FE9C7D}" type="presOf" srcId="{8F24251E-49FC-4726-B8CE-398048CED54F}" destId="{5ACC75CE-1341-4CFF-88A5-A196FCA036D0}" srcOrd="0" destOrd="0" presId="urn:microsoft.com/office/officeart/2005/8/layout/radial4"/>
    <dgm:cxn modelId="{CA97D8D2-7D5A-4FFB-A9FB-F97BC5ADCB6D}" type="presOf" srcId="{91650F98-A192-4FF3-BE9B-1F51BFDC8310}" destId="{B81AF4D8-3A95-4684-A6B2-FB003105B849}" srcOrd="0" destOrd="0" presId="urn:microsoft.com/office/officeart/2005/8/layout/radial4"/>
    <dgm:cxn modelId="{93104C20-D728-4D27-A52B-DC40F451990D}" type="presOf" srcId="{E7488F9D-7207-4802-93B4-83C19ED29C93}" destId="{B9745CAD-82B3-4DDE-A9C8-D388FCC2BA8B}" srcOrd="0" destOrd="0" presId="urn:microsoft.com/office/officeart/2005/8/layout/radial4"/>
    <dgm:cxn modelId="{67CA6160-4DB7-41DB-8531-107BF68D5A4C}" type="presOf" srcId="{5B58807F-9BF3-4700-83CC-E053265FC87E}" destId="{29DC975D-58ED-45B0-B7E0-D6B0B39691D6}" srcOrd="0" destOrd="0" presId="urn:microsoft.com/office/officeart/2005/8/layout/radial4"/>
    <dgm:cxn modelId="{47723F7D-27BC-4193-8CFD-F2CAAE587A67}" type="presOf" srcId="{22E9DB79-D319-4221-BC47-142BE4FF2F3F}" destId="{43800AD8-03E7-4E98-96EC-A32C38B86288}" srcOrd="0" destOrd="0" presId="urn:microsoft.com/office/officeart/2005/8/layout/radial4"/>
    <dgm:cxn modelId="{1A9EE83A-66C1-46F1-B07D-4F87F087110A}" srcId="{C18BC8A2-40E9-4509-8039-D2FB354B2A43}" destId="{E7488F9D-7207-4802-93B4-83C19ED29C93}" srcOrd="4" destOrd="0" parTransId="{8F24251E-49FC-4726-B8CE-398048CED54F}" sibTransId="{C8951421-64D4-41E5-A7B5-1E39D2F44C70}"/>
    <dgm:cxn modelId="{0A4C3D03-BEF1-42E4-8900-16E945E13122}" srcId="{C18BC8A2-40E9-4509-8039-D2FB354B2A43}" destId="{0229DA1B-5A0B-42E6-B2F9-148C1CFCFC5A}" srcOrd="7" destOrd="0" parTransId="{A895E424-1CBF-4658-ACB5-30789ACCD88A}" sibTransId="{058A2178-AABF-4C5A-AB26-516161BD89CF}"/>
    <dgm:cxn modelId="{FD73C8DE-0501-42D7-BA9F-0E3E6F93C8C0}" type="presOf" srcId="{E659F5E2-CF50-4198-84E1-D37A5C1E0A10}" destId="{0A189632-072F-46FC-BDFF-CC315F6C839B}" srcOrd="0" destOrd="0" presId="urn:microsoft.com/office/officeart/2005/8/layout/radial4"/>
    <dgm:cxn modelId="{EB90E2EA-D4C9-4F1C-814F-A8358BAD8424}" type="presOf" srcId="{9BD46AD6-8A13-4EC9-B210-87ABC175E257}" destId="{6129FFC6-EC61-48C5-8391-5872706385A9}" srcOrd="0" destOrd="0" presId="urn:microsoft.com/office/officeart/2005/8/layout/radial4"/>
    <dgm:cxn modelId="{8DC883BB-15B3-4B13-AC79-D179E33D1788}" type="presOf" srcId="{1B47B2F8-E2BF-4ADA-A5DF-73B1D5FC3E75}" destId="{F02CF9F8-C934-4B39-935D-7D43178D453D}" srcOrd="0" destOrd="0" presId="urn:microsoft.com/office/officeart/2005/8/layout/radial4"/>
    <dgm:cxn modelId="{ECEBE7BF-B3B8-41BD-B333-2590AC4E79C5}" type="presOf" srcId="{C18BC8A2-40E9-4509-8039-D2FB354B2A43}" destId="{CEDD3632-8358-4DA8-9933-AD27337D69C3}" srcOrd="0" destOrd="0" presId="urn:microsoft.com/office/officeart/2005/8/layout/radial4"/>
    <dgm:cxn modelId="{3A2FFDA7-0A05-4226-9525-B2521F5A3F14}" type="presOf" srcId="{A895E424-1CBF-4658-ACB5-30789ACCD88A}" destId="{CAE73581-9DCA-4FA8-8C86-53B586A45314}" srcOrd="0" destOrd="0" presId="urn:microsoft.com/office/officeart/2005/8/layout/radial4"/>
    <dgm:cxn modelId="{C0104053-F9D1-43BC-AF40-BB1F73B5E0EB}" type="presOf" srcId="{53C395A0-6F37-4A8C-8DC8-DB18A265BCFF}" destId="{561E0CC1-F360-4E71-9E6B-A926A736ECB9}" srcOrd="0" destOrd="0" presId="urn:microsoft.com/office/officeart/2005/8/layout/radial4"/>
    <dgm:cxn modelId="{24F17615-B2AB-4BDC-A0B5-CD9CEE46FE92}" srcId="{C18BC8A2-40E9-4509-8039-D2FB354B2A43}" destId="{22E9DB79-D319-4221-BC47-142BE4FF2F3F}" srcOrd="6" destOrd="0" parTransId="{3B2C1158-FE7C-4E46-848D-EA5437E16E2F}" sibTransId="{9B097CF4-438A-449E-9D09-35FF2B122132}"/>
    <dgm:cxn modelId="{1D67F5FF-00F7-4CE2-AB11-BBD82F19AFA6}" type="presOf" srcId="{3304E8F3-256F-4DBA-AA43-93B4F2C01D0C}" destId="{5FD70916-4604-4425-BC68-F917939E6C5B}" srcOrd="0" destOrd="0" presId="urn:microsoft.com/office/officeart/2005/8/layout/radial4"/>
    <dgm:cxn modelId="{8E59B897-9005-43EF-98BB-F9EF7AF8FA69}" srcId="{C18BC8A2-40E9-4509-8039-D2FB354B2A43}" destId="{82FB5DE9-7273-4047-B6AF-F77960DFF307}" srcOrd="0" destOrd="0" parTransId="{5B58807F-9BF3-4700-83CC-E053265FC87E}" sibTransId="{04E07ACA-3D76-4107-8196-7E0277C1CF70}"/>
    <dgm:cxn modelId="{50CC0122-0958-4C58-BBFD-582963A98121}" srcId="{C18BC8A2-40E9-4509-8039-D2FB354B2A43}" destId="{E659F5E2-CF50-4198-84E1-D37A5C1E0A10}" srcOrd="1" destOrd="0" parTransId="{5171AAFF-ED7E-4EF0-B452-E37A7DBC64D4}" sibTransId="{35EEA0FF-F6B9-450B-9B71-A0731D7FD245}"/>
    <dgm:cxn modelId="{AF49602F-9950-4176-B19B-72C702BD35A4}" type="presOf" srcId="{1954CE36-3C8F-47A3-A363-289A010AC614}" destId="{C7B3FEFB-ED69-46C3-A26F-E35A0739DCBD}" srcOrd="0" destOrd="0" presId="urn:microsoft.com/office/officeart/2005/8/layout/radial4"/>
    <dgm:cxn modelId="{9C22C629-92CC-4D83-8ECC-D8E9BF3AD865}" type="presOf" srcId="{3B2C1158-FE7C-4E46-848D-EA5437E16E2F}" destId="{737871EB-B045-4A37-868F-CE666E737BB4}" srcOrd="0" destOrd="0" presId="urn:microsoft.com/office/officeart/2005/8/layout/radial4"/>
    <dgm:cxn modelId="{A4542BF1-B090-454B-BF57-7708063036C1}" type="presOf" srcId="{4BE15FB9-3938-4133-A200-E4ACB3A1E74E}" destId="{629D4243-F60C-4EBD-B15C-C53ECDD38CF0}" srcOrd="0" destOrd="0" presId="urn:microsoft.com/office/officeart/2005/8/layout/radial4"/>
    <dgm:cxn modelId="{E69279A3-A103-4155-87EB-3572F0D7CE68}" srcId="{C18BC8A2-40E9-4509-8039-D2FB354B2A43}" destId="{9BD46AD6-8A13-4EC9-B210-87ABC175E257}" srcOrd="2" destOrd="0" parTransId="{3304E8F3-256F-4DBA-AA43-93B4F2C01D0C}" sibTransId="{24B0DA3C-3E85-449E-A315-B92201055BEA}"/>
    <dgm:cxn modelId="{1F84D006-5E31-493C-A53D-7F678B106D8B}" type="presOf" srcId="{0229DA1B-5A0B-42E6-B2F9-148C1CFCFC5A}" destId="{2C5D0106-C57F-4406-8EAD-CDBD58E95274}" srcOrd="0" destOrd="0" presId="urn:microsoft.com/office/officeart/2005/8/layout/radial4"/>
    <dgm:cxn modelId="{C1676C00-C363-44B9-A05D-0FBB72A43728}" type="presParOf" srcId="{F02CF9F8-C934-4B39-935D-7D43178D453D}" destId="{CEDD3632-8358-4DA8-9933-AD27337D69C3}" srcOrd="0" destOrd="0" presId="urn:microsoft.com/office/officeart/2005/8/layout/radial4"/>
    <dgm:cxn modelId="{8BDC3F1C-892C-4825-9FF8-7BB52A9DBC8A}" type="presParOf" srcId="{F02CF9F8-C934-4B39-935D-7D43178D453D}" destId="{29DC975D-58ED-45B0-B7E0-D6B0B39691D6}" srcOrd="1" destOrd="0" presId="urn:microsoft.com/office/officeart/2005/8/layout/radial4"/>
    <dgm:cxn modelId="{B11F49D7-182F-4F84-BFB8-F35B0D12ADA3}" type="presParOf" srcId="{F02CF9F8-C934-4B39-935D-7D43178D453D}" destId="{1F63BB43-386B-44D2-AA90-9875B50A721D}" srcOrd="2" destOrd="0" presId="urn:microsoft.com/office/officeart/2005/8/layout/radial4"/>
    <dgm:cxn modelId="{2C34C407-E8F0-4B0F-8630-60E369BBE1E7}" type="presParOf" srcId="{F02CF9F8-C934-4B39-935D-7D43178D453D}" destId="{B180DC0A-0CBE-4719-82B8-478458B55691}" srcOrd="3" destOrd="0" presId="urn:microsoft.com/office/officeart/2005/8/layout/radial4"/>
    <dgm:cxn modelId="{124E9A1E-0C43-4693-AF9F-C28ACC0C9377}" type="presParOf" srcId="{F02CF9F8-C934-4B39-935D-7D43178D453D}" destId="{0A189632-072F-46FC-BDFF-CC315F6C839B}" srcOrd="4" destOrd="0" presId="urn:microsoft.com/office/officeart/2005/8/layout/radial4"/>
    <dgm:cxn modelId="{2A84B5CC-E0B0-4511-8C53-BE92313D1790}" type="presParOf" srcId="{F02CF9F8-C934-4B39-935D-7D43178D453D}" destId="{5FD70916-4604-4425-BC68-F917939E6C5B}" srcOrd="5" destOrd="0" presId="urn:microsoft.com/office/officeart/2005/8/layout/radial4"/>
    <dgm:cxn modelId="{F69E0F5A-C5D2-4361-9C31-E2234C9C185A}" type="presParOf" srcId="{F02CF9F8-C934-4B39-935D-7D43178D453D}" destId="{6129FFC6-EC61-48C5-8391-5872706385A9}" srcOrd="6" destOrd="0" presId="urn:microsoft.com/office/officeart/2005/8/layout/radial4"/>
    <dgm:cxn modelId="{3C1B0811-911D-4635-A73F-FE9247AFA36C}" type="presParOf" srcId="{F02CF9F8-C934-4B39-935D-7D43178D453D}" destId="{C7B3FEFB-ED69-46C3-A26F-E35A0739DCBD}" srcOrd="7" destOrd="0" presId="urn:microsoft.com/office/officeart/2005/8/layout/radial4"/>
    <dgm:cxn modelId="{92500AFF-20D7-49B4-A7A6-10FF2D792208}" type="presParOf" srcId="{F02CF9F8-C934-4B39-935D-7D43178D453D}" destId="{629D4243-F60C-4EBD-B15C-C53ECDD38CF0}" srcOrd="8" destOrd="0" presId="urn:microsoft.com/office/officeart/2005/8/layout/radial4"/>
    <dgm:cxn modelId="{C6804139-AB8B-4AE8-A3E8-1F0828BC9232}" type="presParOf" srcId="{F02CF9F8-C934-4B39-935D-7D43178D453D}" destId="{5ACC75CE-1341-4CFF-88A5-A196FCA036D0}" srcOrd="9" destOrd="0" presId="urn:microsoft.com/office/officeart/2005/8/layout/radial4"/>
    <dgm:cxn modelId="{22038CAA-1DA2-4A76-972E-F78858B0677F}" type="presParOf" srcId="{F02CF9F8-C934-4B39-935D-7D43178D453D}" destId="{B9745CAD-82B3-4DDE-A9C8-D388FCC2BA8B}" srcOrd="10" destOrd="0" presId="urn:microsoft.com/office/officeart/2005/8/layout/radial4"/>
    <dgm:cxn modelId="{BC98B787-3C6F-4E96-ACE0-3C94E28E19F1}" type="presParOf" srcId="{F02CF9F8-C934-4B39-935D-7D43178D453D}" destId="{B81AF4D8-3A95-4684-A6B2-FB003105B849}" srcOrd="11" destOrd="0" presId="urn:microsoft.com/office/officeart/2005/8/layout/radial4"/>
    <dgm:cxn modelId="{26F6AE0A-A479-4C58-BBEE-DDD0B9CF49C9}" type="presParOf" srcId="{F02CF9F8-C934-4B39-935D-7D43178D453D}" destId="{561E0CC1-F360-4E71-9E6B-A926A736ECB9}" srcOrd="12" destOrd="0" presId="urn:microsoft.com/office/officeart/2005/8/layout/radial4"/>
    <dgm:cxn modelId="{E2EA34C3-703A-4534-A581-38DF494D281E}" type="presParOf" srcId="{F02CF9F8-C934-4B39-935D-7D43178D453D}" destId="{737871EB-B045-4A37-868F-CE666E737BB4}" srcOrd="13" destOrd="0" presId="urn:microsoft.com/office/officeart/2005/8/layout/radial4"/>
    <dgm:cxn modelId="{063E30D5-364C-4B86-B3D8-4A0AE72E2C87}" type="presParOf" srcId="{F02CF9F8-C934-4B39-935D-7D43178D453D}" destId="{43800AD8-03E7-4E98-96EC-A32C38B86288}" srcOrd="14" destOrd="0" presId="urn:microsoft.com/office/officeart/2005/8/layout/radial4"/>
    <dgm:cxn modelId="{35729AFF-295F-4D74-8B2D-FA67D5F9B646}" type="presParOf" srcId="{F02CF9F8-C934-4B39-935D-7D43178D453D}" destId="{CAE73581-9DCA-4FA8-8C86-53B586A45314}" srcOrd="15" destOrd="0" presId="urn:microsoft.com/office/officeart/2005/8/layout/radial4"/>
    <dgm:cxn modelId="{331E3B84-0244-414C-A2AF-44A9B5A30982}" type="presParOf" srcId="{F02CF9F8-C934-4B39-935D-7D43178D453D}" destId="{2C5D0106-C57F-4406-8EAD-CDBD58E95274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51BB6-C038-4830-8BFD-58F713255624}">
      <dsp:nvSpPr>
        <dsp:cNvPr id="0" name=""/>
        <dsp:cNvSpPr/>
      </dsp:nvSpPr>
      <dsp:spPr>
        <a:xfrm>
          <a:off x="962133" y="838185"/>
          <a:ext cx="6592104" cy="4252068"/>
        </a:xfrm>
        <a:prstGeom prst="round2DiagRect">
          <a:avLst>
            <a:gd name="adj1" fmla="val 0"/>
            <a:gd name="adj2" fmla="val 16670"/>
          </a:avLst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84F6C8-A30F-4D37-A6B7-1EF27C32E8E3}">
      <dsp:nvSpPr>
        <dsp:cNvPr id="0" name=""/>
        <dsp:cNvSpPr/>
      </dsp:nvSpPr>
      <dsp:spPr>
        <a:xfrm>
          <a:off x="4268390" y="1247212"/>
          <a:ext cx="850" cy="2702293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C0E77-855E-4D75-A615-92648B32DAD6}">
      <dsp:nvSpPr>
        <dsp:cNvPr id="0" name=""/>
        <dsp:cNvSpPr/>
      </dsp:nvSpPr>
      <dsp:spPr>
        <a:xfrm>
          <a:off x="1292021" y="1143278"/>
          <a:ext cx="2763771" cy="291016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b="1" kern="1200" dirty="0" smtClean="0"/>
            <a:t>ALIRAN SEKOLAH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>
              <a:latin typeface="Bookman Old Style" pitchFamily="18" charset="0"/>
            </a:rPr>
            <a:t>(</a:t>
          </a:r>
          <a:r>
            <a:rPr lang="en-MY" sz="1800" kern="1200" dirty="0" err="1" smtClean="0">
              <a:latin typeface="Bookman Old Style" pitchFamily="18" charset="0"/>
            </a:rPr>
            <a:t>Mengikut</a:t>
          </a:r>
          <a:r>
            <a:rPr lang="en-MY" sz="1800" kern="1200" dirty="0" smtClean="0">
              <a:latin typeface="Bookman Old Style" pitchFamily="18" charset="0"/>
            </a:rPr>
            <a:t> </a:t>
          </a:r>
          <a:r>
            <a:rPr lang="en-MY" sz="1800" kern="1200" dirty="0" err="1" smtClean="0">
              <a:latin typeface="Bookman Old Style" pitchFamily="18" charset="0"/>
            </a:rPr>
            <a:t>Bahasa</a:t>
          </a:r>
          <a:r>
            <a:rPr lang="en-MY" sz="1800" kern="1200" dirty="0" smtClean="0">
              <a:latin typeface="Bookman Old Style" pitchFamily="18" charset="0"/>
            </a:rPr>
            <a:t>)</a:t>
          </a:r>
        </a:p>
        <a:p>
          <a:pPr marL="361950" lvl="0" indent="-36195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1.  </a:t>
          </a:r>
          <a:r>
            <a:rPr lang="en-MY" sz="2000" kern="1200" dirty="0" err="1" smtClean="0"/>
            <a:t>Sekolah</a:t>
          </a:r>
          <a:r>
            <a:rPr lang="en-MY" sz="2000" kern="1200" dirty="0" smtClean="0"/>
            <a:t> </a:t>
          </a:r>
          <a:r>
            <a:rPr lang="en-MY" sz="2000" kern="1200" dirty="0" err="1" smtClean="0"/>
            <a:t>Kebangsaan</a:t>
          </a:r>
          <a:endParaRPr lang="en-MY" sz="2000" kern="1200" dirty="0" smtClean="0"/>
        </a:p>
        <a:p>
          <a:pPr marL="361950" lvl="0" indent="-36195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2.  </a:t>
          </a:r>
          <a:r>
            <a:rPr lang="en-MY" sz="2000" kern="1200" dirty="0" err="1" smtClean="0"/>
            <a:t>Sekolah</a:t>
          </a:r>
          <a:r>
            <a:rPr lang="en-MY" sz="2000" kern="1200" dirty="0" smtClean="0"/>
            <a:t> </a:t>
          </a:r>
          <a:r>
            <a:rPr lang="en-MY" sz="2000" kern="1200" dirty="0" err="1" smtClean="0"/>
            <a:t>Jenis</a:t>
          </a:r>
          <a:r>
            <a:rPr lang="en-MY" sz="2000" kern="1200" dirty="0" smtClean="0"/>
            <a:t> </a:t>
          </a:r>
          <a:r>
            <a:rPr lang="en-MY" sz="2000" kern="1200" dirty="0" err="1" smtClean="0"/>
            <a:t>Kebangsaan</a:t>
          </a:r>
          <a:r>
            <a:rPr lang="en-MY" sz="2000" kern="1200" dirty="0" smtClean="0"/>
            <a:t> (</a:t>
          </a:r>
          <a:r>
            <a:rPr lang="en-MY" sz="2000" kern="1200" dirty="0" err="1" smtClean="0"/>
            <a:t>Cina</a:t>
          </a:r>
          <a:r>
            <a:rPr lang="en-MY" sz="2000" kern="1200" dirty="0" smtClean="0"/>
            <a:t>) </a:t>
          </a:r>
        </a:p>
        <a:p>
          <a:pPr marL="361950" lvl="0" indent="-36195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3.  </a:t>
          </a:r>
          <a:r>
            <a:rPr lang="en-MY" sz="2000" kern="1200" dirty="0" err="1" smtClean="0"/>
            <a:t>Sekolah</a:t>
          </a:r>
          <a:r>
            <a:rPr lang="en-MY" sz="2000" kern="1200" dirty="0" smtClean="0"/>
            <a:t> </a:t>
          </a:r>
          <a:r>
            <a:rPr lang="en-MY" sz="2000" kern="1200" dirty="0" err="1" smtClean="0"/>
            <a:t>Jenis</a:t>
          </a:r>
          <a:r>
            <a:rPr lang="en-MY" sz="2000" kern="1200" dirty="0" smtClean="0"/>
            <a:t> </a:t>
          </a:r>
          <a:r>
            <a:rPr lang="en-MY" sz="2000" kern="1200" dirty="0" err="1" smtClean="0"/>
            <a:t>Kebangsaan</a:t>
          </a:r>
          <a:r>
            <a:rPr lang="en-MY" sz="2000" kern="1200" dirty="0" smtClean="0"/>
            <a:t> (Tamil)</a:t>
          </a:r>
        </a:p>
        <a:p>
          <a:pPr marL="361950" lvl="0" indent="-36195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4.   </a:t>
          </a:r>
          <a:r>
            <a:rPr lang="en-MY" sz="2000" kern="1200" dirty="0" err="1" smtClean="0"/>
            <a:t>Sekolah</a:t>
          </a:r>
          <a:r>
            <a:rPr lang="en-MY" sz="2000" kern="1200" dirty="0" smtClean="0"/>
            <a:t> </a:t>
          </a:r>
          <a:r>
            <a:rPr lang="en-MY" sz="2000" kern="1200" dirty="0" err="1" smtClean="0"/>
            <a:t>Aliran</a:t>
          </a:r>
          <a:r>
            <a:rPr lang="en-MY" sz="2000" kern="1200" dirty="0" smtClean="0"/>
            <a:t> Agama</a:t>
          </a:r>
          <a:endParaRPr lang="en-MY" sz="2000" kern="1200" dirty="0"/>
        </a:p>
      </dsp:txBody>
      <dsp:txXfrm>
        <a:off x="1292021" y="1143278"/>
        <a:ext cx="2763771" cy="2910162"/>
      </dsp:txXfrm>
    </dsp:sp>
    <dsp:sp modelId="{8A5E5644-A4C6-4B15-9935-607D7470F952}">
      <dsp:nvSpPr>
        <dsp:cNvPr id="0" name=""/>
        <dsp:cNvSpPr/>
      </dsp:nvSpPr>
      <dsp:spPr>
        <a:xfrm>
          <a:off x="4480988" y="1143278"/>
          <a:ext cx="2763771" cy="291016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b="1" kern="1200" dirty="0" smtClean="0"/>
            <a:t>ALIRAN SEKOLAH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>
              <a:latin typeface="Bookman Old Style" pitchFamily="18" charset="0"/>
            </a:rPr>
            <a:t>(</a:t>
          </a:r>
          <a:r>
            <a:rPr lang="en-MY" sz="1800" kern="1200" dirty="0" err="1" smtClean="0">
              <a:latin typeface="Bookman Old Style" pitchFamily="18" charset="0"/>
            </a:rPr>
            <a:t>Mengikut</a:t>
          </a:r>
          <a:r>
            <a:rPr lang="en-MY" sz="1800" kern="1200" dirty="0" smtClean="0">
              <a:latin typeface="Bookman Old Style" pitchFamily="18" charset="0"/>
            </a:rPr>
            <a:t> </a:t>
          </a:r>
          <a:r>
            <a:rPr lang="en-MY" sz="1800" kern="1200" dirty="0" err="1" smtClean="0">
              <a:latin typeface="Bookman Old Style" pitchFamily="18" charset="0"/>
            </a:rPr>
            <a:t>Kemahiran</a:t>
          </a:r>
          <a:r>
            <a:rPr lang="en-MY" sz="1800" kern="1200" dirty="0" smtClean="0">
              <a:latin typeface="Bookman Old Style" pitchFamily="18" charset="0"/>
            </a:rPr>
            <a:t>)</a:t>
          </a:r>
        </a:p>
        <a:p>
          <a:pPr marL="266700" lvl="0" indent="-2667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1.  </a:t>
          </a:r>
          <a:r>
            <a:rPr lang="en-MY" sz="2000" kern="1200" dirty="0" err="1" smtClean="0"/>
            <a:t>Sains</a:t>
          </a:r>
          <a:endParaRPr lang="en-MY" sz="2000" kern="1200" dirty="0" smtClean="0"/>
        </a:p>
        <a:p>
          <a:pPr marL="266700" lvl="0" indent="-2667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2.  </a:t>
          </a:r>
          <a:r>
            <a:rPr lang="en-MY" sz="2000" kern="1200" dirty="0" err="1" smtClean="0"/>
            <a:t>Teknik</a:t>
          </a:r>
          <a:endParaRPr lang="en-MY" sz="2000" kern="1200" dirty="0" smtClean="0"/>
        </a:p>
        <a:p>
          <a:pPr marL="266700" lvl="0" indent="-2667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3.  </a:t>
          </a:r>
          <a:r>
            <a:rPr lang="en-MY" sz="2000" kern="1200" dirty="0" err="1" smtClean="0"/>
            <a:t>Vokasional</a:t>
          </a:r>
          <a:endParaRPr lang="en-MY" sz="2000" kern="1200" dirty="0" smtClean="0"/>
        </a:p>
        <a:p>
          <a:pPr marL="266700" lvl="0" indent="-2667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4.  </a:t>
          </a:r>
          <a:r>
            <a:rPr lang="en-MY" sz="2000" kern="1200" dirty="0" err="1" smtClean="0"/>
            <a:t>Sains</a:t>
          </a:r>
          <a:r>
            <a:rPr lang="en-MY" sz="2000" kern="1200" dirty="0" smtClean="0"/>
            <a:t> </a:t>
          </a:r>
          <a:r>
            <a:rPr lang="en-MY" sz="2000" kern="1200" dirty="0" err="1" smtClean="0"/>
            <a:t>Sosial</a:t>
          </a:r>
          <a:r>
            <a:rPr lang="en-MY" sz="2000" kern="1200" dirty="0" smtClean="0"/>
            <a:t> (</a:t>
          </a:r>
          <a:r>
            <a:rPr lang="en-MY" sz="2000" kern="1200" dirty="0" err="1" smtClean="0"/>
            <a:t>Kemanusiaan</a:t>
          </a:r>
          <a:r>
            <a:rPr lang="en-MY" sz="2000" kern="1200" dirty="0" smtClean="0"/>
            <a:t>)</a:t>
          </a:r>
        </a:p>
        <a:p>
          <a:pPr marL="266700" lvl="0" indent="-2667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5.   Agama</a:t>
          </a:r>
          <a:endParaRPr lang="en-MY" sz="2000" kern="1200" dirty="0"/>
        </a:p>
      </dsp:txBody>
      <dsp:txXfrm>
        <a:off x="4480988" y="1143278"/>
        <a:ext cx="2763771" cy="2910162"/>
      </dsp:txXfrm>
    </dsp:sp>
    <dsp:sp modelId="{93B24232-36EA-4BE3-9780-22E1443C740C}">
      <dsp:nvSpPr>
        <dsp:cNvPr id="0" name=""/>
        <dsp:cNvSpPr/>
      </dsp:nvSpPr>
      <dsp:spPr>
        <a:xfrm rot="16200000">
          <a:off x="-1322889" y="1339324"/>
          <a:ext cx="3741637" cy="1062988"/>
        </a:xfrm>
        <a:prstGeom prst="rightArrow">
          <a:avLst>
            <a:gd name="adj1" fmla="val 49830"/>
            <a:gd name="adj2" fmla="val 60660"/>
          </a:avLst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/>
            <a:t>*</a:t>
          </a:r>
          <a:endParaRPr lang="en-MY" sz="2400" kern="1200" dirty="0"/>
        </a:p>
      </dsp:txBody>
      <dsp:txXfrm>
        <a:off x="-1162235" y="1766629"/>
        <a:ext cx="3420329" cy="529686"/>
      </dsp:txXfrm>
    </dsp:sp>
    <dsp:sp modelId="{23E1C96D-8F08-47F0-AEC7-845746C8A7FD}">
      <dsp:nvSpPr>
        <dsp:cNvPr id="0" name=""/>
        <dsp:cNvSpPr/>
      </dsp:nvSpPr>
      <dsp:spPr>
        <a:xfrm rot="5400000">
          <a:off x="6118032" y="2794405"/>
          <a:ext cx="3741637" cy="1062988"/>
        </a:xfrm>
        <a:prstGeom prst="rightArrow">
          <a:avLst>
            <a:gd name="adj1" fmla="val 49830"/>
            <a:gd name="adj2" fmla="val 60660"/>
          </a:avLst>
        </a:prstGeom>
        <a:gradFill rotWithShape="0">
          <a:gsLst>
            <a:gs pos="0">
              <a:schemeClr val="accent3">
                <a:tint val="50000"/>
                <a:hueOff val="-17097457"/>
                <a:satOff val="16764"/>
                <a:lumOff val="13204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-17097457"/>
                <a:satOff val="16764"/>
                <a:lumOff val="13204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-17097457"/>
                <a:satOff val="16764"/>
                <a:lumOff val="132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/>
            <a:t>*</a:t>
          </a:r>
          <a:endParaRPr lang="en-MY" sz="2400" kern="1200" dirty="0"/>
        </a:p>
      </dsp:txBody>
      <dsp:txXfrm>
        <a:off x="6278686" y="2900402"/>
        <a:ext cx="3420329" cy="529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7A83C-2780-438D-B103-5ACEEC222E86}">
      <dsp:nvSpPr>
        <dsp:cNvPr id="0" name=""/>
        <dsp:cNvSpPr/>
      </dsp:nvSpPr>
      <dsp:spPr>
        <a:xfrm>
          <a:off x="0" y="2070665"/>
          <a:ext cx="1642313" cy="116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/>
            <a:t>Hasrat Pemegang Taruh</a:t>
          </a:r>
          <a:endParaRPr lang="en-GB" sz="2000" kern="1200" dirty="0"/>
        </a:p>
      </dsp:txBody>
      <dsp:txXfrm>
        <a:off x="34174" y="2104839"/>
        <a:ext cx="1573965" cy="1098452"/>
      </dsp:txXfrm>
    </dsp:sp>
    <dsp:sp modelId="{68DFDA74-195E-469A-9F1E-E1155E3284CA}">
      <dsp:nvSpPr>
        <dsp:cNvPr id="0" name=""/>
        <dsp:cNvSpPr/>
      </dsp:nvSpPr>
      <dsp:spPr>
        <a:xfrm rot="15979629">
          <a:off x="807392" y="1862031"/>
          <a:ext cx="1569314" cy="17978"/>
        </a:xfrm>
        <a:custGeom>
          <a:avLst/>
          <a:gdLst/>
          <a:ahLst/>
          <a:cxnLst/>
          <a:rect l="0" t="0" r="0" b="0"/>
          <a:pathLst>
            <a:path>
              <a:moveTo>
                <a:pt x="0" y="8989"/>
              </a:moveTo>
              <a:lnTo>
                <a:pt x="1569314" y="8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552816" y="1831787"/>
        <a:ext cx="78465" cy="78465"/>
      </dsp:txXfrm>
    </dsp:sp>
    <dsp:sp modelId="{BB241088-6195-4B45-95F7-B26F60F29B56}">
      <dsp:nvSpPr>
        <dsp:cNvPr id="0" name=""/>
        <dsp:cNvSpPr/>
      </dsp:nvSpPr>
      <dsp:spPr>
        <a:xfrm>
          <a:off x="1541784" y="609751"/>
          <a:ext cx="2033020" cy="956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/>
            <a:t>Ibubapa</a:t>
          </a:r>
          <a:endParaRPr lang="en-GB" sz="2000" kern="1200" dirty="0"/>
        </a:p>
      </dsp:txBody>
      <dsp:txXfrm>
        <a:off x="1569797" y="637764"/>
        <a:ext cx="1976994" cy="900420"/>
      </dsp:txXfrm>
    </dsp:sp>
    <dsp:sp modelId="{17D696D5-C585-4890-AE0D-BB3698518DEC}">
      <dsp:nvSpPr>
        <dsp:cNvPr id="0" name=""/>
        <dsp:cNvSpPr/>
      </dsp:nvSpPr>
      <dsp:spPr>
        <a:xfrm rot="19150745">
          <a:off x="3502563" y="884843"/>
          <a:ext cx="593982" cy="17978"/>
        </a:xfrm>
        <a:custGeom>
          <a:avLst/>
          <a:gdLst/>
          <a:ahLst/>
          <a:cxnLst/>
          <a:rect l="0" t="0" r="0" b="0"/>
          <a:pathLst>
            <a:path>
              <a:moveTo>
                <a:pt x="0" y="8989"/>
              </a:moveTo>
              <a:lnTo>
                <a:pt x="593982" y="89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784705" y="878982"/>
        <a:ext cx="29699" cy="29699"/>
      </dsp:txXfrm>
    </dsp:sp>
    <dsp:sp modelId="{1C9104E8-8E8B-43EA-A7ED-E8E48D4433AF}">
      <dsp:nvSpPr>
        <dsp:cNvPr id="0" name=""/>
        <dsp:cNvSpPr/>
      </dsp:nvSpPr>
      <dsp:spPr>
        <a:xfrm>
          <a:off x="4024305" y="402872"/>
          <a:ext cx="2122089" cy="593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/>
            <a:t>Ekspektasi kepada guru</a:t>
          </a:r>
          <a:endParaRPr lang="en-GB" sz="1800" kern="1200" dirty="0"/>
        </a:p>
      </dsp:txBody>
      <dsp:txXfrm>
        <a:off x="4041692" y="420259"/>
        <a:ext cx="2087315" cy="558860"/>
      </dsp:txXfrm>
    </dsp:sp>
    <dsp:sp modelId="{B75258CE-19C7-4E0A-A0F5-8D4A71BF16DB}">
      <dsp:nvSpPr>
        <dsp:cNvPr id="0" name=""/>
        <dsp:cNvSpPr/>
      </dsp:nvSpPr>
      <dsp:spPr>
        <a:xfrm rot="2234351">
          <a:off x="3515126" y="1256117"/>
          <a:ext cx="585420" cy="17978"/>
        </a:xfrm>
        <a:custGeom>
          <a:avLst/>
          <a:gdLst/>
          <a:ahLst/>
          <a:cxnLst/>
          <a:rect l="0" t="0" r="0" b="0"/>
          <a:pathLst>
            <a:path>
              <a:moveTo>
                <a:pt x="0" y="8989"/>
              </a:moveTo>
              <a:lnTo>
                <a:pt x="585420" y="89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793200" y="1250470"/>
        <a:ext cx="29271" cy="29271"/>
      </dsp:txXfrm>
    </dsp:sp>
    <dsp:sp modelId="{00B99851-1F42-4718-ADB0-6054B779381E}">
      <dsp:nvSpPr>
        <dsp:cNvPr id="0" name=""/>
        <dsp:cNvSpPr/>
      </dsp:nvSpPr>
      <dsp:spPr>
        <a:xfrm>
          <a:off x="4040867" y="1145420"/>
          <a:ext cx="1864475" cy="593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/>
            <a:t>“Pengganti Ibubapa”</a:t>
          </a:r>
          <a:endParaRPr lang="en-GB" sz="1800" kern="1200" dirty="0"/>
        </a:p>
      </dsp:txBody>
      <dsp:txXfrm>
        <a:off x="4058254" y="1162807"/>
        <a:ext cx="1829701" cy="558860"/>
      </dsp:txXfrm>
    </dsp:sp>
    <dsp:sp modelId="{95A2F601-FB60-421B-B0F6-DB8C76A36732}">
      <dsp:nvSpPr>
        <dsp:cNvPr id="0" name=""/>
        <dsp:cNvSpPr/>
      </dsp:nvSpPr>
      <dsp:spPr>
        <a:xfrm rot="4818124">
          <a:off x="1379817" y="2956237"/>
          <a:ext cx="631344" cy="17978"/>
        </a:xfrm>
        <a:custGeom>
          <a:avLst/>
          <a:gdLst/>
          <a:ahLst/>
          <a:cxnLst/>
          <a:rect l="0" t="0" r="0" b="0"/>
          <a:pathLst>
            <a:path>
              <a:moveTo>
                <a:pt x="0" y="8989"/>
              </a:moveTo>
              <a:lnTo>
                <a:pt x="631344" y="8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679706" y="2949443"/>
        <a:ext cx="31567" cy="31567"/>
      </dsp:txXfrm>
    </dsp:sp>
    <dsp:sp modelId="{9116039C-C660-4103-A928-68A61B8B5E19}">
      <dsp:nvSpPr>
        <dsp:cNvPr id="0" name=""/>
        <dsp:cNvSpPr/>
      </dsp:nvSpPr>
      <dsp:spPr>
        <a:xfrm>
          <a:off x="1748666" y="2733221"/>
          <a:ext cx="2463536" cy="1086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/>
            <a:t>Pihak Pentadbiran/KPM</a:t>
          </a:r>
          <a:endParaRPr lang="en-GB" sz="2000" kern="1200" dirty="0"/>
        </a:p>
      </dsp:txBody>
      <dsp:txXfrm>
        <a:off x="1780484" y="2765039"/>
        <a:ext cx="2399900" cy="1022697"/>
      </dsp:txXfrm>
    </dsp:sp>
    <dsp:sp modelId="{DE72136E-1CE7-48F2-AE09-474765C3BEB2}">
      <dsp:nvSpPr>
        <dsp:cNvPr id="0" name=""/>
        <dsp:cNvSpPr/>
      </dsp:nvSpPr>
      <dsp:spPr>
        <a:xfrm rot="19844207">
          <a:off x="4180312" y="3145246"/>
          <a:ext cx="499781" cy="17978"/>
        </a:xfrm>
        <a:custGeom>
          <a:avLst/>
          <a:gdLst/>
          <a:ahLst/>
          <a:cxnLst/>
          <a:rect l="0" t="0" r="0" b="0"/>
          <a:pathLst>
            <a:path>
              <a:moveTo>
                <a:pt x="0" y="8989"/>
              </a:moveTo>
              <a:lnTo>
                <a:pt x="499781" y="89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417708" y="3141741"/>
        <a:ext cx="24989" cy="24989"/>
      </dsp:txXfrm>
    </dsp:sp>
    <dsp:sp modelId="{9D7B8A17-AA8F-49E0-86DF-AE1BBE3C298F}">
      <dsp:nvSpPr>
        <dsp:cNvPr id="0" name=""/>
        <dsp:cNvSpPr/>
      </dsp:nvSpPr>
      <dsp:spPr>
        <a:xfrm>
          <a:off x="4648203" y="2735266"/>
          <a:ext cx="1187269" cy="593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/>
            <a:t>Aspirasi Murid</a:t>
          </a:r>
          <a:endParaRPr lang="en-GB" sz="1800" kern="1200" dirty="0"/>
        </a:p>
      </dsp:txBody>
      <dsp:txXfrm>
        <a:off x="4665590" y="2752653"/>
        <a:ext cx="1152495" cy="558860"/>
      </dsp:txXfrm>
    </dsp:sp>
    <dsp:sp modelId="{880DFF73-19BB-41AB-ADF5-F92F696655CC}">
      <dsp:nvSpPr>
        <dsp:cNvPr id="0" name=""/>
        <dsp:cNvSpPr/>
      </dsp:nvSpPr>
      <dsp:spPr>
        <a:xfrm rot="17845876">
          <a:off x="5326151" y="2184892"/>
          <a:ext cx="1888768" cy="17978"/>
        </a:xfrm>
        <a:custGeom>
          <a:avLst/>
          <a:gdLst/>
          <a:ahLst/>
          <a:cxnLst/>
          <a:rect l="0" t="0" r="0" b="0"/>
          <a:pathLst>
            <a:path>
              <a:moveTo>
                <a:pt x="0" y="8989"/>
              </a:moveTo>
              <a:lnTo>
                <a:pt x="1888768" y="89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6223316" y="2146662"/>
        <a:ext cx="94438" cy="94438"/>
      </dsp:txXfrm>
    </dsp:sp>
    <dsp:sp modelId="{0CB1D6D3-FE0F-4AE4-8C19-22CB974F1B5E}">
      <dsp:nvSpPr>
        <dsp:cNvPr id="0" name=""/>
        <dsp:cNvSpPr/>
      </dsp:nvSpPr>
      <dsp:spPr>
        <a:xfrm>
          <a:off x="6705598" y="1058862"/>
          <a:ext cx="1768888" cy="593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/>
            <a:t>Pengetahuan “LINUS”</a:t>
          </a:r>
          <a:endParaRPr lang="en-GB" sz="1800" kern="1200" dirty="0"/>
        </a:p>
      </dsp:txBody>
      <dsp:txXfrm>
        <a:off x="6722985" y="1076249"/>
        <a:ext cx="1734114" cy="558860"/>
      </dsp:txXfrm>
    </dsp:sp>
    <dsp:sp modelId="{C8159C4B-F4D3-4B7E-A468-0024427F4E48}">
      <dsp:nvSpPr>
        <dsp:cNvPr id="0" name=""/>
        <dsp:cNvSpPr/>
      </dsp:nvSpPr>
      <dsp:spPr>
        <a:xfrm rot="19010011">
          <a:off x="5669680" y="2603992"/>
          <a:ext cx="1225227" cy="17978"/>
        </a:xfrm>
        <a:custGeom>
          <a:avLst/>
          <a:gdLst/>
          <a:ahLst/>
          <a:cxnLst/>
          <a:rect l="0" t="0" r="0" b="0"/>
          <a:pathLst>
            <a:path>
              <a:moveTo>
                <a:pt x="0" y="8989"/>
              </a:moveTo>
              <a:lnTo>
                <a:pt x="1225227" y="89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251663" y="2582351"/>
        <a:ext cx="61261" cy="61261"/>
      </dsp:txXfrm>
    </dsp:sp>
    <dsp:sp modelId="{600FB4D0-6E3E-4057-8F2A-CF9030E12BFB}">
      <dsp:nvSpPr>
        <dsp:cNvPr id="0" name=""/>
        <dsp:cNvSpPr/>
      </dsp:nvSpPr>
      <dsp:spPr>
        <a:xfrm>
          <a:off x="6729114" y="1897063"/>
          <a:ext cx="2186285" cy="593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/>
            <a:t>Kemahiran Berfikir</a:t>
          </a:r>
          <a:endParaRPr lang="en-GB" sz="1800" kern="1200" dirty="0"/>
        </a:p>
      </dsp:txBody>
      <dsp:txXfrm>
        <a:off x="6746501" y="1914450"/>
        <a:ext cx="2151511" cy="558860"/>
      </dsp:txXfrm>
    </dsp:sp>
    <dsp:sp modelId="{3A8028A6-7F5C-4B2D-974F-162C300BD4D4}">
      <dsp:nvSpPr>
        <dsp:cNvPr id="0" name=""/>
        <dsp:cNvSpPr/>
      </dsp:nvSpPr>
      <dsp:spPr>
        <a:xfrm rot="20919805">
          <a:off x="5825352" y="2921137"/>
          <a:ext cx="1037345" cy="17978"/>
        </a:xfrm>
        <a:custGeom>
          <a:avLst/>
          <a:gdLst/>
          <a:ahLst/>
          <a:cxnLst/>
          <a:rect l="0" t="0" r="0" b="0"/>
          <a:pathLst>
            <a:path>
              <a:moveTo>
                <a:pt x="0" y="8989"/>
              </a:moveTo>
              <a:lnTo>
                <a:pt x="1037345" y="89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318092" y="2904193"/>
        <a:ext cx="51867" cy="51867"/>
      </dsp:txXfrm>
    </dsp:sp>
    <dsp:sp modelId="{3D81E71A-E108-47FF-952E-326C123E5C98}">
      <dsp:nvSpPr>
        <dsp:cNvPr id="0" name=""/>
        <dsp:cNvSpPr/>
      </dsp:nvSpPr>
      <dsp:spPr>
        <a:xfrm>
          <a:off x="6852579" y="2582865"/>
          <a:ext cx="2062820" cy="49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/>
            <a:t>Kemahiran Memimpin </a:t>
          </a:r>
          <a:endParaRPr lang="en-GB" sz="1800" kern="1200" dirty="0"/>
        </a:p>
      </dsp:txBody>
      <dsp:txXfrm>
        <a:off x="6866948" y="2597234"/>
        <a:ext cx="2034082" cy="461871"/>
      </dsp:txXfrm>
    </dsp:sp>
    <dsp:sp modelId="{E7125E26-960F-4356-B7A3-F1A6B61146CB}">
      <dsp:nvSpPr>
        <dsp:cNvPr id="0" name=""/>
        <dsp:cNvSpPr/>
      </dsp:nvSpPr>
      <dsp:spPr>
        <a:xfrm rot="1925199">
          <a:off x="5752302" y="3312317"/>
          <a:ext cx="1088940" cy="17978"/>
        </a:xfrm>
        <a:custGeom>
          <a:avLst/>
          <a:gdLst/>
          <a:ahLst/>
          <a:cxnLst/>
          <a:rect l="0" t="0" r="0" b="0"/>
          <a:pathLst>
            <a:path>
              <a:moveTo>
                <a:pt x="0" y="8989"/>
              </a:moveTo>
              <a:lnTo>
                <a:pt x="1088940" y="89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269548" y="3294083"/>
        <a:ext cx="54447" cy="54447"/>
      </dsp:txXfrm>
    </dsp:sp>
    <dsp:sp modelId="{0E9E5FC4-6778-48E9-9017-62E02BD1D493}">
      <dsp:nvSpPr>
        <dsp:cNvPr id="0" name=""/>
        <dsp:cNvSpPr/>
      </dsp:nvSpPr>
      <dsp:spPr>
        <a:xfrm>
          <a:off x="6758072" y="3313712"/>
          <a:ext cx="2157327" cy="593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/>
            <a:t>Kemahiran Dwibahsa</a:t>
          </a:r>
          <a:endParaRPr lang="en-GB" sz="1800" kern="1200" dirty="0"/>
        </a:p>
      </dsp:txBody>
      <dsp:txXfrm>
        <a:off x="6775459" y="3331099"/>
        <a:ext cx="2122553" cy="558860"/>
      </dsp:txXfrm>
    </dsp:sp>
    <dsp:sp modelId="{8B960D61-88EA-49F4-9060-7A530AA7C9D1}">
      <dsp:nvSpPr>
        <dsp:cNvPr id="0" name=""/>
        <dsp:cNvSpPr/>
      </dsp:nvSpPr>
      <dsp:spPr>
        <a:xfrm rot="3653516">
          <a:off x="5366750" y="3820546"/>
          <a:ext cx="1825450" cy="17978"/>
        </a:xfrm>
        <a:custGeom>
          <a:avLst/>
          <a:gdLst/>
          <a:ahLst/>
          <a:cxnLst/>
          <a:rect l="0" t="0" r="0" b="0"/>
          <a:pathLst>
            <a:path>
              <a:moveTo>
                <a:pt x="0" y="8989"/>
              </a:moveTo>
              <a:lnTo>
                <a:pt x="1825450" y="89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6233839" y="3783898"/>
        <a:ext cx="91272" cy="91272"/>
      </dsp:txXfrm>
    </dsp:sp>
    <dsp:sp modelId="{31A51E4A-7494-4D3B-AD5E-062B0B3B8722}">
      <dsp:nvSpPr>
        <dsp:cNvPr id="0" name=""/>
        <dsp:cNvSpPr/>
      </dsp:nvSpPr>
      <dsp:spPr>
        <a:xfrm>
          <a:off x="6723478" y="4330169"/>
          <a:ext cx="1187269" cy="593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600" kern="1200" dirty="0" smtClean="0"/>
            <a:t>Etika dan kerohanian</a:t>
          </a:r>
          <a:endParaRPr lang="en-GB" sz="1600" kern="1200" dirty="0"/>
        </a:p>
      </dsp:txBody>
      <dsp:txXfrm>
        <a:off x="6740865" y="4347556"/>
        <a:ext cx="1152495" cy="558860"/>
      </dsp:txXfrm>
    </dsp:sp>
    <dsp:sp modelId="{EAC00758-E8C8-4D98-A3A5-98972FA6864D}">
      <dsp:nvSpPr>
        <dsp:cNvPr id="0" name=""/>
        <dsp:cNvSpPr/>
      </dsp:nvSpPr>
      <dsp:spPr>
        <a:xfrm rot="4121982">
          <a:off x="5057188" y="4161886"/>
          <a:ext cx="2444573" cy="17978"/>
        </a:xfrm>
        <a:custGeom>
          <a:avLst/>
          <a:gdLst/>
          <a:ahLst/>
          <a:cxnLst/>
          <a:rect l="0" t="0" r="0" b="0"/>
          <a:pathLst>
            <a:path>
              <a:moveTo>
                <a:pt x="0" y="8989"/>
              </a:moveTo>
              <a:lnTo>
                <a:pt x="2444573" y="89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6218361" y="4109760"/>
        <a:ext cx="122228" cy="122228"/>
      </dsp:txXfrm>
    </dsp:sp>
    <dsp:sp modelId="{CA48C518-5D7D-491E-8AF3-581B52463299}">
      <dsp:nvSpPr>
        <dsp:cNvPr id="0" name=""/>
        <dsp:cNvSpPr/>
      </dsp:nvSpPr>
      <dsp:spPr>
        <a:xfrm>
          <a:off x="6723478" y="5012849"/>
          <a:ext cx="1187269" cy="593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600" kern="1200" dirty="0" smtClean="0"/>
            <a:t>Identiti Nasional</a:t>
          </a:r>
          <a:endParaRPr lang="en-GB" sz="1600" kern="1200" dirty="0"/>
        </a:p>
      </dsp:txBody>
      <dsp:txXfrm>
        <a:off x="6740865" y="5030236"/>
        <a:ext cx="1152495" cy="558860"/>
      </dsp:txXfrm>
    </dsp:sp>
    <dsp:sp modelId="{67E9A6BA-D09D-4E0B-827D-062D1A4364A4}">
      <dsp:nvSpPr>
        <dsp:cNvPr id="0" name=""/>
        <dsp:cNvSpPr/>
      </dsp:nvSpPr>
      <dsp:spPr>
        <a:xfrm rot="5254390">
          <a:off x="811827" y="3511505"/>
          <a:ext cx="1734413" cy="17978"/>
        </a:xfrm>
        <a:custGeom>
          <a:avLst/>
          <a:gdLst/>
          <a:ahLst/>
          <a:cxnLst/>
          <a:rect l="0" t="0" r="0" b="0"/>
          <a:pathLst>
            <a:path>
              <a:moveTo>
                <a:pt x="0" y="8989"/>
              </a:moveTo>
              <a:lnTo>
                <a:pt x="1734413" y="8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1635674" y="3477134"/>
        <a:ext cx="86720" cy="86720"/>
      </dsp:txXfrm>
    </dsp:sp>
    <dsp:sp modelId="{F9A9E4D9-D1A1-4D27-8D0B-784EB0CE3EA0}">
      <dsp:nvSpPr>
        <dsp:cNvPr id="0" name=""/>
        <dsp:cNvSpPr/>
      </dsp:nvSpPr>
      <dsp:spPr>
        <a:xfrm>
          <a:off x="1715755" y="4090106"/>
          <a:ext cx="2111558" cy="593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/>
            <a:t>Masyarakat</a:t>
          </a:r>
          <a:endParaRPr lang="en-GB" sz="2000" kern="1200" dirty="0"/>
        </a:p>
      </dsp:txBody>
      <dsp:txXfrm>
        <a:off x="1733142" y="4107493"/>
        <a:ext cx="2076784" cy="558860"/>
      </dsp:txXfrm>
    </dsp:sp>
    <dsp:sp modelId="{4D591FF3-6B99-4C72-981F-D0D8292EC3F7}">
      <dsp:nvSpPr>
        <dsp:cNvPr id="0" name=""/>
        <dsp:cNvSpPr/>
      </dsp:nvSpPr>
      <dsp:spPr>
        <a:xfrm rot="1691599">
          <a:off x="3791409" y="4520908"/>
          <a:ext cx="605247" cy="17978"/>
        </a:xfrm>
        <a:custGeom>
          <a:avLst/>
          <a:gdLst/>
          <a:ahLst/>
          <a:cxnLst/>
          <a:rect l="0" t="0" r="0" b="0"/>
          <a:pathLst>
            <a:path>
              <a:moveTo>
                <a:pt x="0" y="8989"/>
              </a:moveTo>
              <a:lnTo>
                <a:pt x="605247" y="89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78902" y="4514766"/>
        <a:ext cx="30262" cy="30262"/>
      </dsp:txXfrm>
    </dsp:sp>
    <dsp:sp modelId="{F864586E-4C54-48AA-AEBB-13CC35F81DC5}">
      <dsp:nvSpPr>
        <dsp:cNvPr id="0" name=""/>
        <dsp:cNvSpPr/>
      </dsp:nvSpPr>
      <dsp:spPr>
        <a:xfrm>
          <a:off x="4360753" y="4376054"/>
          <a:ext cx="1187269" cy="593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/>
            <a:t>Trend Semasa</a:t>
          </a:r>
          <a:endParaRPr lang="en-GB" sz="1800" kern="1200" dirty="0"/>
        </a:p>
      </dsp:txBody>
      <dsp:txXfrm>
        <a:off x="4378140" y="4393441"/>
        <a:ext cx="1152495" cy="558860"/>
      </dsp:txXfrm>
    </dsp:sp>
    <dsp:sp modelId="{41185F1B-C1C8-42B5-8D2A-270DAF38520B}">
      <dsp:nvSpPr>
        <dsp:cNvPr id="0" name=""/>
        <dsp:cNvSpPr/>
      </dsp:nvSpPr>
      <dsp:spPr>
        <a:xfrm rot="3716527">
          <a:off x="3526982" y="4878342"/>
          <a:ext cx="1134102" cy="17978"/>
        </a:xfrm>
        <a:custGeom>
          <a:avLst/>
          <a:gdLst/>
          <a:ahLst/>
          <a:cxnLst/>
          <a:rect l="0" t="0" r="0" b="0"/>
          <a:pathLst>
            <a:path>
              <a:moveTo>
                <a:pt x="0" y="8989"/>
              </a:moveTo>
              <a:lnTo>
                <a:pt x="1134102" y="89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65680" y="4858978"/>
        <a:ext cx="56705" cy="56705"/>
      </dsp:txXfrm>
    </dsp:sp>
    <dsp:sp modelId="{FD3E8842-455F-4B95-BC06-9721C083003A}">
      <dsp:nvSpPr>
        <dsp:cNvPr id="0" name=""/>
        <dsp:cNvSpPr/>
      </dsp:nvSpPr>
      <dsp:spPr>
        <a:xfrm>
          <a:off x="4360753" y="5090921"/>
          <a:ext cx="1187269" cy="593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/>
            <a:t>Undang-undang</a:t>
          </a:r>
          <a:endParaRPr lang="en-GB" sz="1800" kern="1200" dirty="0"/>
        </a:p>
      </dsp:txBody>
      <dsp:txXfrm>
        <a:off x="4378140" y="5108308"/>
        <a:ext cx="1152495" cy="558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D3632-8358-4DA8-9933-AD27337D69C3}">
      <dsp:nvSpPr>
        <dsp:cNvPr id="0" name=""/>
        <dsp:cNvSpPr/>
      </dsp:nvSpPr>
      <dsp:spPr>
        <a:xfrm>
          <a:off x="2752875" y="3575507"/>
          <a:ext cx="2590809" cy="120295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b="1" kern="1200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rPr>
            <a:t>KRITERIA</a:t>
          </a:r>
          <a:endParaRPr lang="en-MY" sz="2400" b="1" kern="1200" dirty="0">
            <a:solidFill>
              <a:schemeClr val="bg1">
                <a:lumMod val="95000"/>
              </a:schemeClr>
            </a:solidFill>
            <a:latin typeface="Arial Black" pitchFamily="34" charset="0"/>
          </a:endParaRPr>
        </a:p>
      </dsp:txBody>
      <dsp:txXfrm>
        <a:off x="3132290" y="3751676"/>
        <a:ext cx="1831979" cy="850621"/>
      </dsp:txXfrm>
    </dsp:sp>
    <dsp:sp modelId="{29DC975D-58ED-45B0-B7E0-D6B0B39691D6}">
      <dsp:nvSpPr>
        <dsp:cNvPr id="0" name=""/>
        <dsp:cNvSpPr/>
      </dsp:nvSpPr>
      <dsp:spPr>
        <a:xfrm rot="10800000">
          <a:off x="639062" y="3922058"/>
          <a:ext cx="1997553" cy="5098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63BB43-386B-44D2-AA90-9875B50A721D}">
      <dsp:nvSpPr>
        <dsp:cNvPr id="0" name=""/>
        <dsp:cNvSpPr/>
      </dsp:nvSpPr>
      <dsp:spPr>
        <a:xfrm>
          <a:off x="-249694" y="3676074"/>
          <a:ext cx="1777513" cy="1001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kern="1200" dirty="0" smtClean="0">
              <a:solidFill>
                <a:srgbClr val="FFFF00"/>
              </a:solidFill>
              <a:latin typeface="Arial Black" pitchFamily="34" charset="0"/>
            </a:rPr>
            <a:t>PEMBELAJARAN SEPANJANG HAYAT</a:t>
          </a:r>
          <a:endParaRPr lang="en-MY" sz="12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-220352" y="3705416"/>
        <a:ext cx="1718829" cy="943141"/>
      </dsp:txXfrm>
    </dsp:sp>
    <dsp:sp modelId="{B180DC0A-0CBE-4719-82B8-478458B55691}">
      <dsp:nvSpPr>
        <dsp:cNvPr id="0" name=""/>
        <dsp:cNvSpPr/>
      </dsp:nvSpPr>
      <dsp:spPr>
        <a:xfrm rot="12342857">
          <a:off x="863852" y="2937186"/>
          <a:ext cx="2278640" cy="5098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2362753"/>
                <a:satOff val="3832"/>
                <a:lumOff val="28"/>
                <a:alphaOff val="0"/>
                <a:shade val="51000"/>
                <a:satMod val="130000"/>
              </a:schemeClr>
            </a:gs>
            <a:gs pos="80000">
              <a:schemeClr val="accent3">
                <a:hueOff val="-2362753"/>
                <a:satOff val="3832"/>
                <a:lumOff val="28"/>
                <a:alphaOff val="0"/>
                <a:shade val="93000"/>
                <a:satMod val="130000"/>
              </a:schemeClr>
            </a:gs>
            <a:gs pos="100000">
              <a:schemeClr val="accent3">
                <a:hueOff val="-2362753"/>
                <a:satOff val="3832"/>
                <a:lumOff val="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189632-072F-46FC-BDFF-CC315F6C839B}">
      <dsp:nvSpPr>
        <dsp:cNvPr id="0" name=""/>
        <dsp:cNvSpPr/>
      </dsp:nvSpPr>
      <dsp:spPr>
        <a:xfrm>
          <a:off x="1" y="2196870"/>
          <a:ext cx="1953358" cy="1001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362753"/>
                <a:satOff val="3832"/>
                <a:lumOff val="28"/>
                <a:alphaOff val="0"/>
                <a:shade val="51000"/>
                <a:satMod val="130000"/>
              </a:schemeClr>
            </a:gs>
            <a:gs pos="80000">
              <a:schemeClr val="accent3">
                <a:hueOff val="-2362753"/>
                <a:satOff val="3832"/>
                <a:lumOff val="28"/>
                <a:alphaOff val="0"/>
                <a:shade val="93000"/>
                <a:satMod val="130000"/>
              </a:schemeClr>
            </a:gs>
            <a:gs pos="100000">
              <a:schemeClr val="accent3">
                <a:hueOff val="-2362753"/>
                <a:satOff val="3832"/>
                <a:lumOff val="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smtClean="0">
              <a:solidFill>
                <a:srgbClr val="FFFF00"/>
              </a:solidFill>
              <a:latin typeface="Arial Black" pitchFamily="34" charset="0"/>
            </a:rPr>
            <a:t>KOMUNIKASI</a:t>
          </a:r>
          <a:endParaRPr lang="en-MY" sz="16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29343" y="2226212"/>
        <a:ext cx="1894674" cy="943141"/>
      </dsp:txXfrm>
    </dsp:sp>
    <dsp:sp modelId="{5FD70916-4604-4425-BC68-F917939E6C5B}">
      <dsp:nvSpPr>
        <dsp:cNvPr id="0" name=""/>
        <dsp:cNvSpPr/>
      </dsp:nvSpPr>
      <dsp:spPr>
        <a:xfrm rot="13885714">
          <a:off x="1444511" y="2249526"/>
          <a:ext cx="2539939" cy="5098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4725507"/>
                <a:satOff val="7663"/>
                <a:lumOff val="56"/>
                <a:alphaOff val="0"/>
                <a:shade val="51000"/>
                <a:satMod val="130000"/>
              </a:schemeClr>
            </a:gs>
            <a:gs pos="80000">
              <a:schemeClr val="accent3">
                <a:hueOff val="-4725507"/>
                <a:satOff val="7663"/>
                <a:lumOff val="56"/>
                <a:alphaOff val="0"/>
                <a:shade val="93000"/>
                <a:satMod val="130000"/>
              </a:schemeClr>
            </a:gs>
            <a:gs pos="100000">
              <a:schemeClr val="accent3">
                <a:hueOff val="-4725507"/>
                <a:satOff val="7663"/>
                <a:lumOff val="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29FFC6-EC61-48C5-8391-5872706385A9}">
      <dsp:nvSpPr>
        <dsp:cNvPr id="0" name=""/>
        <dsp:cNvSpPr/>
      </dsp:nvSpPr>
      <dsp:spPr>
        <a:xfrm>
          <a:off x="1296526" y="1010640"/>
          <a:ext cx="1252281" cy="1001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725507"/>
                <a:satOff val="7663"/>
                <a:lumOff val="56"/>
                <a:alphaOff val="0"/>
                <a:shade val="51000"/>
                <a:satMod val="130000"/>
              </a:schemeClr>
            </a:gs>
            <a:gs pos="80000">
              <a:schemeClr val="accent3">
                <a:hueOff val="-4725507"/>
                <a:satOff val="7663"/>
                <a:lumOff val="56"/>
                <a:alphaOff val="0"/>
                <a:shade val="93000"/>
                <a:satMod val="130000"/>
              </a:schemeClr>
            </a:gs>
            <a:gs pos="100000">
              <a:schemeClr val="accent3">
                <a:hueOff val="-4725507"/>
                <a:satOff val="7663"/>
                <a:lumOff val="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smtClean="0">
              <a:solidFill>
                <a:srgbClr val="FFFF00"/>
              </a:solidFill>
              <a:latin typeface="Arial Black" pitchFamily="34" charset="0"/>
            </a:rPr>
            <a:t>ADAPTASI</a:t>
          </a:r>
          <a:endParaRPr lang="en-MY" sz="16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1325868" y="1039982"/>
        <a:ext cx="1193597" cy="943141"/>
      </dsp:txXfrm>
    </dsp:sp>
    <dsp:sp modelId="{C7B3FEFB-ED69-46C3-A26F-E35A0739DCBD}">
      <dsp:nvSpPr>
        <dsp:cNvPr id="0" name=""/>
        <dsp:cNvSpPr/>
      </dsp:nvSpPr>
      <dsp:spPr>
        <a:xfrm rot="15428571">
          <a:off x="2262630" y="1886168"/>
          <a:ext cx="2641941" cy="5098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7088260"/>
                <a:satOff val="11495"/>
                <a:lumOff val="84"/>
                <a:alphaOff val="0"/>
                <a:shade val="51000"/>
                <a:satMod val="130000"/>
              </a:schemeClr>
            </a:gs>
            <a:gs pos="80000">
              <a:schemeClr val="accent3">
                <a:hueOff val="-7088260"/>
                <a:satOff val="11495"/>
                <a:lumOff val="84"/>
                <a:alphaOff val="0"/>
                <a:shade val="93000"/>
                <a:satMod val="130000"/>
              </a:schemeClr>
            </a:gs>
            <a:gs pos="100000">
              <a:schemeClr val="accent3">
                <a:hueOff val="-7088260"/>
                <a:satOff val="11495"/>
                <a:lumOff val="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9D4243-F60C-4EBD-B15C-C53ECDD38CF0}">
      <dsp:nvSpPr>
        <dsp:cNvPr id="0" name=""/>
        <dsp:cNvSpPr/>
      </dsp:nvSpPr>
      <dsp:spPr>
        <a:xfrm>
          <a:off x="2663517" y="352333"/>
          <a:ext cx="1252281" cy="1001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7088260"/>
                <a:satOff val="11495"/>
                <a:lumOff val="84"/>
                <a:alphaOff val="0"/>
                <a:shade val="51000"/>
                <a:satMod val="130000"/>
              </a:schemeClr>
            </a:gs>
            <a:gs pos="80000">
              <a:schemeClr val="accent3">
                <a:hueOff val="-7088260"/>
                <a:satOff val="11495"/>
                <a:lumOff val="84"/>
                <a:alphaOff val="0"/>
                <a:shade val="93000"/>
                <a:satMod val="130000"/>
              </a:schemeClr>
            </a:gs>
            <a:gs pos="100000">
              <a:schemeClr val="accent3">
                <a:hueOff val="-7088260"/>
                <a:satOff val="11495"/>
                <a:lumOff val="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smtClean="0">
              <a:solidFill>
                <a:srgbClr val="FFFF00"/>
              </a:solidFill>
              <a:latin typeface="Arial Black" pitchFamily="34" charset="0"/>
            </a:rPr>
            <a:t>VISI</a:t>
          </a:r>
          <a:endParaRPr lang="en-MY" sz="16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2692859" y="381675"/>
        <a:ext cx="1193597" cy="943141"/>
      </dsp:txXfrm>
    </dsp:sp>
    <dsp:sp modelId="{5ACC75CE-1341-4CFF-88A5-A196FCA036D0}">
      <dsp:nvSpPr>
        <dsp:cNvPr id="0" name=""/>
        <dsp:cNvSpPr/>
      </dsp:nvSpPr>
      <dsp:spPr>
        <a:xfrm rot="16971429">
          <a:off x="3191987" y="1886168"/>
          <a:ext cx="2641941" cy="5098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9451013"/>
                <a:satOff val="15327"/>
                <a:lumOff val="113"/>
                <a:alphaOff val="0"/>
                <a:shade val="51000"/>
                <a:satMod val="130000"/>
              </a:schemeClr>
            </a:gs>
            <a:gs pos="80000">
              <a:schemeClr val="accent3">
                <a:hueOff val="-9451013"/>
                <a:satOff val="15327"/>
                <a:lumOff val="113"/>
                <a:alphaOff val="0"/>
                <a:shade val="93000"/>
                <a:satMod val="130000"/>
              </a:schemeClr>
            </a:gs>
            <a:gs pos="100000">
              <a:schemeClr val="accent3">
                <a:hueOff val="-9451013"/>
                <a:satOff val="15327"/>
                <a:lumOff val="1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745CAD-82B3-4DDE-A9C8-D388FCC2BA8B}">
      <dsp:nvSpPr>
        <dsp:cNvPr id="0" name=""/>
        <dsp:cNvSpPr/>
      </dsp:nvSpPr>
      <dsp:spPr>
        <a:xfrm>
          <a:off x="4180761" y="352333"/>
          <a:ext cx="1252281" cy="1001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9451013"/>
                <a:satOff val="15327"/>
                <a:lumOff val="113"/>
                <a:alphaOff val="0"/>
                <a:shade val="51000"/>
                <a:satMod val="130000"/>
              </a:schemeClr>
            </a:gs>
            <a:gs pos="80000">
              <a:schemeClr val="accent3">
                <a:hueOff val="-9451013"/>
                <a:satOff val="15327"/>
                <a:lumOff val="113"/>
                <a:alphaOff val="0"/>
                <a:shade val="93000"/>
                <a:satMod val="130000"/>
              </a:schemeClr>
            </a:gs>
            <a:gs pos="100000">
              <a:schemeClr val="accent3">
                <a:hueOff val="-9451013"/>
                <a:satOff val="15327"/>
                <a:lumOff val="1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b="1" kern="1200" dirty="0" smtClean="0">
              <a:solidFill>
                <a:srgbClr val="FFFF00"/>
              </a:solidFill>
              <a:latin typeface="Arial Black" pitchFamily="34" charset="0"/>
            </a:rPr>
            <a:t>PEMIMPIN</a:t>
          </a:r>
          <a:endParaRPr lang="en-MY" sz="1400" b="1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4210103" y="381675"/>
        <a:ext cx="1193597" cy="943141"/>
      </dsp:txXfrm>
    </dsp:sp>
    <dsp:sp modelId="{B81AF4D8-3A95-4684-A6B2-FB003105B849}">
      <dsp:nvSpPr>
        <dsp:cNvPr id="0" name=""/>
        <dsp:cNvSpPr/>
      </dsp:nvSpPr>
      <dsp:spPr>
        <a:xfrm rot="18514286">
          <a:off x="4112109" y="2249526"/>
          <a:ext cx="2539939" cy="5098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1813766"/>
                <a:satOff val="19159"/>
                <a:lumOff val="141"/>
                <a:alphaOff val="0"/>
                <a:shade val="51000"/>
                <a:satMod val="130000"/>
              </a:schemeClr>
            </a:gs>
            <a:gs pos="80000">
              <a:schemeClr val="accent3">
                <a:hueOff val="-11813766"/>
                <a:satOff val="19159"/>
                <a:lumOff val="141"/>
                <a:alphaOff val="0"/>
                <a:shade val="93000"/>
                <a:satMod val="130000"/>
              </a:schemeClr>
            </a:gs>
            <a:gs pos="100000">
              <a:schemeClr val="accent3">
                <a:hueOff val="-11813766"/>
                <a:satOff val="19159"/>
                <a:lumOff val="1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1E0CC1-F360-4E71-9E6B-A926A736ECB9}">
      <dsp:nvSpPr>
        <dsp:cNvPr id="0" name=""/>
        <dsp:cNvSpPr/>
      </dsp:nvSpPr>
      <dsp:spPr>
        <a:xfrm>
          <a:off x="5547751" y="1010640"/>
          <a:ext cx="1252281" cy="1001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1813766"/>
                <a:satOff val="19159"/>
                <a:lumOff val="141"/>
                <a:alphaOff val="0"/>
                <a:shade val="51000"/>
                <a:satMod val="130000"/>
              </a:schemeClr>
            </a:gs>
            <a:gs pos="80000">
              <a:schemeClr val="accent3">
                <a:hueOff val="-11813766"/>
                <a:satOff val="19159"/>
                <a:lumOff val="141"/>
                <a:alphaOff val="0"/>
                <a:shade val="93000"/>
                <a:satMod val="130000"/>
              </a:schemeClr>
            </a:gs>
            <a:gs pos="100000">
              <a:schemeClr val="accent3">
                <a:hueOff val="-11813766"/>
                <a:satOff val="19159"/>
                <a:lumOff val="1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smtClean="0">
              <a:solidFill>
                <a:srgbClr val="FFFF00"/>
              </a:solidFill>
              <a:latin typeface="Arial Black" pitchFamily="34" charset="0"/>
            </a:rPr>
            <a:t>MODEL</a:t>
          </a:r>
          <a:endParaRPr lang="en-MY" sz="16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5577093" y="1039982"/>
        <a:ext cx="1193597" cy="943141"/>
      </dsp:txXfrm>
    </dsp:sp>
    <dsp:sp modelId="{737871EB-B045-4A37-868F-CE666E737BB4}">
      <dsp:nvSpPr>
        <dsp:cNvPr id="0" name=""/>
        <dsp:cNvSpPr/>
      </dsp:nvSpPr>
      <dsp:spPr>
        <a:xfrm rot="20057143">
          <a:off x="4954066" y="2937186"/>
          <a:ext cx="2278640" cy="5098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4176520"/>
                <a:satOff val="22990"/>
                <a:lumOff val="169"/>
                <a:alphaOff val="0"/>
                <a:shade val="51000"/>
                <a:satMod val="130000"/>
              </a:schemeClr>
            </a:gs>
            <a:gs pos="80000">
              <a:schemeClr val="accent3">
                <a:hueOff val="-14176520"/>
                <a:satOff val="22990"/>
                <a:lumOff val="169"/>
                <a:alphaOff val="0"/>
                <a:shade val="93000"/>
                <a:satMod val="130000"/>
              </a:schemeClr>
            </a:gs>
            <a:gs pos="100000">
              <a:schemeClr val="accent3">
                <a:hueOff val="-14176520"/>
                <a:satOff val="22990"/>
                <a:lumOff val="1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800AD8-03E7-4E98-96EC-A32C38B86288}">
      <dsp:nvSpPr>
        <dsp:cNvPr id="0" name=""/>
        <dsp:cNvSpPr/>
      </dsp:nvSpPr>
      <dsp:spPr>
        <a:xfrm>
          <a:off x="6105681" y="2196870"/>
          <a:ext cx="2028395" cy="1001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4176520"/>
                <a:satOff val="22990"/>
                <a:lumOff val="169"/>
                <a:alphaOff val="0"/>
                <a:shade val="51000"/>
                <a:satMod val="130000"/>
              </a:schemeClr>
            </a:gs>
            <a:gs pos="80000">
              <a:schemeClr val="accent3">
                <a:hueOff val="-14176520"/>
                <a:satOff val="22990"/>
                <a:lumOff val="169"/>
                <a:alphaOff val="0"/>
                <a:shade val="93000"/>
                <a:satMod val="130000"/>
              </a:schemeClr>
            </a:gs>
            <a:gs pos="100000">
              <a:schemeClr val="accent3">
                <a:hueOff val="-14176520"/>
                <a:satOff val="22990"/>
                <a:lumOff val="1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smtClean="0">
              <a:solidFill>
                <a:schemeClr val="tx1"/>
              </a:solidFill>
              <a:latin typeface="Arial Black" pitchFamily="34" charset="0"/>
            </a:rPr>
            <a:t>KOLABORATOR</a:t>
          </a:r>
          <a:endParaRPr lang="en-MY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135023" y="2226212"/>
        <a:ext cx="1969711" cy="943141"/>
      </dsp:txXfrm>
    </dsp:sp>
    <dsp:sp modelId="{CAE73581-9DCA-4FA8-8C86-53B586A45314}">
      <dsp:nvSpPr>
        <dsp:cNvPr id="0" name=""/>
        <dsp:cNvSpPr/>
      </dsp:nvSpPr>
      <dsp:spPr>
        <a:xfrm>
          <a:off x="5459944" y="3922058"/>
          <a:ext cx="1997553" cy="5098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6539272"/>
                <a:satOff val="26822"/>
                <a:lumOff val="197"/>
                <a:alphaOff val="0"/>
                <a:shade val="51000"/>
                <a:satMod val="130000"/>
              </a:schemeClr>
            </a:gs>
            <a:gs pos="80000">
              <a:schemeClr val="accent3">
                <a:hueOff val="-16539272"/>
                <a:satOff val="26822"/>
                <a:lumOff val="197"/>
                <a:alphaOff val="0"/>
                <a:shade val="93000"/>
                <a:satMod val="130000"/>
              </a:schemeClr>
            </a:gs>
            <a:gs pos="100000">
              <a:schemeClr val="accent3">
                <a:hueOff val="-16539272"/>
                <a:satOff val="26822"/>
                <a:lumOff val="1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5D0106-C57F-4406-8EAD-CDBD58E95274}">
      <dsp:nvSpPr>
        <dsp:cNvPr id="0" name=""/>
        <dsp:cNvSpPr/>
      </dsp:nvSpPr>
      <dsp:spPr>
        <a:xfrm>
          <a:off x="6588101" y="3676074"/>
          <a:ext cx="1738792" cy="1001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6539272"/>
                <a:satOff val="26822"/>
                <a:lumOff val="197"/>
                <a:alphaOff val="0"/>
                <a:shade val="51000"/>
                <a:satMod val="130000"/>
              </a:schemeClr>
            </a:gs>
            <a:gs pos="80000">
              <a:schemeClr val="accent3">
                <a:hueOff val="-16539272"/>
                <a:satOff val="26822"/>
                <a:lumOff val="197"/>
                <a:alphaOff val="0"/>
                <a:shade val="93000"/>
                <a:satMod val="130000"/>
              </a:schemeClr>
            </a:gs>
            <a:gs pos="100000">
              <a:schemeClr val="accent3">
                <a:hueOff val="-16539272"/>
                <a:satOff val="26822"/>
                <a:lumOff val="1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>
              <a:solidFill>
                <a:srgbClr val="FFFF00"/>
              </a:solidFill>
              <a:latin typeface="Arial Black" pitchFamily="34" charset="0"/>
            </a:rPr>
            <a:t>MENANGGUNG RISIKO</a:t>
          </a:r>
          <a:endParaRPr lang="en-MY" sz="14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6617443" y="3705416"/>
        <a:ext cx="1680108" cy="943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wangchung\Pictures\logo\LOGO KPM 2013 - mediu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425" y="415925"/>
            <a:ext cx="22494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0588" y="1008063"/>
            <a:ext cx="21018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8316" y="2971800"/>
            <a:ext cx="7658100" cy="1676400"/>
          </a:xfrm>
        </p:spPr>
        <p:txBody>
          <a:bodyPr/>
          <a:lstStyle>
            <a:lvl1pPr>
              <a:defRPr sz="6000" b="1" cap="none" spc="50">
                <a:ln w="11430"/>
                <a:gradFill>
                  <a:gsLst>
                    <a:gs pos="25000">
                      <a:srgbClr val="003399"/>
                    </a:gs>
                    <a:gs pos="100000">
                      <a:srgbClr val="003399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3173" y="5029200"/>
            <a:ext cx="7772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SG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40500"/>
            <a:ext cx="2133600" cy="18097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40500"/>
            <a:ext cx="2895600" cy="180975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solidFill>
                  <a:schemeClr val="bg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40500"/>
            <a:ext cx="2133600" cy="1809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5D266F6-2E95-43F9-B986-465D4750272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F776D-12EA-459A-A66C-76D68844A66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22238"/>
            <a:ext cx="207645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7695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49D98-50A1-49DA-9A1F-505119FF3D72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74763"/>
            <a:ext cx="8229600" cy="5202237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SG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492875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29B66-52A5-4EF4-955A-536642FF10C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wangchung\Pictures\logo\LOGO KPM 2013 - mediu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15925"/>
            <a:ext cx="22494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1008063"/>
            <a:ext cx="2101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8316" y="2971800"/>
            <a:ext cx="7658100" cy="1676400"/>
          </a:xfrm>
        </p:spPr>
        <p:txBody>
          <a:bodyPr/>
          <a:lstStyle>
            <a:lvl1pPr>
              <a:defRPr sz="6000" b="1" cap="none" spc="50">
                <a:ln w="11430"/>
                <a:gradFill>
                  <a:gsLst>
                    <a:gs pos="25000">
                      <a:srgbClr val="003399"/>
                    </a:gs>
                    <a:gs pos="100000">
                      <a:srgbClr val="003399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3173" y="5029200"/>
            <a:ext cx="7772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SG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40500"/>
            <a:ext cx="2133600" cy="180975"/>
          </a:xfrm>
        </p:spPr>
        <p:txBody>
          <a:bodyPr/>
          <a:lstStyle>
            <a:lvl1pPr eaLnBrk="0" hangingPunct="0">
              <a:defRPr sz="1000">
                <a:solidFill>
                  <a:prstClr val="whit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40500"/>
            <a:ext cx="2895600" cy="180975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000" b="0">
                <a:solidFill>
                  <a:prstClr val="white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40500"/>
            <a:ext cx="2133600" cy="180975"/>
          </a:xfrm>
        </p:spPr>
        <p:txBody>
          <a:bodyPr/>
          <a:lstStyle>
            <a:lvl1pPr algn="r" eaLnBrk="0" hangingPunct="0">
              <a:defRPr>
                <a:solidFill>
                  <a:prstClr val="whit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A1DDF27-A366-4EBC-9EF7-D0DF72EA499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900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50838"/>
            <a:ext cx="7935416" cy="56356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CB4187-31F2-4C34-9F94-847F08A3D0EB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0333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B3123C-BE51-4B5F-BF78-5F0271925EC1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53026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6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D9B134-E863-4D0B-87BB-F9C1229C0970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675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3944AB7-CE5E-4EA4-AF0D-6692C4AC978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81269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44E567-B27B-4AD5-BBB0-90B16286E702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5347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5CCAF5-C9CE-40C7-B66B-16096934A649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837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50838"/>
            <a:ext cx="7935416" cy="56356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623CA-959B-4B6B-8918-A227BA13528E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627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56A721-2E32-4BCB-A239-B03F3555870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57794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C1D0F5D-0FC7-4082-9347-72548199451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08749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F741C9-71C9-4EBD-9E4E-EC5CD099CC68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88398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22238"/>
            <a:ext cx="207645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7695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DD1A7F-371F-4881-B059-0DD62726CB7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96006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74763"/>
            <a:ext cx="8229600" cy="5202237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SG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260350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492875"/>
            <a:ext cx="2133600" cy="2413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0558D7-3E08-4A75-95D9-1C18EEB3BD9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20116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wangchung\Pictures\logo\LOGO KPM 2013 - mediu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15925"/>
            <a:ext cx="22494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1008063"/>
            <a:ext cx="2101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8316" y="2971800"/>
            <a:ext cx="7658100" cy="1676400"/>
          </a:xfrm>
        </p:spPr>
        <p:txBody>
          <a:bodyPr/>
          <a:lstStyle>
            <a:lvl1pPr>
              <a:defRPr sz="6000" b="1" cap="none" spc="50">
                <a:ln w="11430"/>
                <a:gradFill>
                  <a:gsLst>
                    <a:gs pos="25000">
                      <a:srgbClr val="003399"/>
                    </a:gs>
                    <a:gs pos="100000">
                      <a:srgbClr val="003399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3173" y="5029200"/>
            <a:ext cx="7772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SG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40500"/>
            <a:ext cx="2133600" cy="18097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SG">
              <a:solidFill>
                <a:prstClr val="whit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40500"/>
            <a:ext cx="2895600" cy="180975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000" b="0">
                <a:solidFill>
                  <a:schemeClr val="bg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SG">
              <a:solidFill>
                <a:prstClr val="whit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40500"/>
            <a:ext cx="2133600" cy="1809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252767-F9B8-47E2-8C96-43FBFDDE1F58}" type="slidenum">
              <a:rPr lang="en-SG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05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50838"/>
            <a:ext cx="7935416" cy="56356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914C1-8D2B-42E3-BF2F-D9EAD13E10ED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90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C73CF-A641-4B2F-BC0B-5ED2DADB801A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55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6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D23EE-9F1D-45EB-8B04-FE3505487709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17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C65FA-1ED3-4F0B-9DF8-CBF0A8D52051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5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C7DC-31B8-42C4-85B2-32B44D482FC1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44B8-FC59-48DB-B553-6A83533DFF79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29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D53D9-BF47-4986-86B8-90A582342290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8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627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45E8C-FFB6-462A-9B98-1CBD9D4843D3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68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154B-C045-43A8-A928-0D4E39A8755E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42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249A-919C-4548-AB1F-379061C5946B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39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22238"/>
            <a:ext cx="207645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7695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466A6-48E9-4AA6-94CB-1E7C41245C46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91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74763"/>
            <a:ext cx="8229600" cy="5202237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SG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492875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AA33D-A03C-41C4-A69E-A840F0A3DD8C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870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wangchung\Pictures\logo\LOGO KPM 2013 - mediu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15925"/>
            <a:ext cx="22494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1008063"/>
            <a:ext cx="2101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8316" y="2971800"/>
            <a:ext cx="7658100" cy="1676400"/>
          </a:xfrm>
        </p:spPr>
        <p:txBody>
          <a:bodyPr/>
          <a:lstStyle>
            <a:lvl1pPr>
              <a:defRPr sz="6000" b="1" cap="none" spc="50">
                <a:ln w="11430"/>
                <a:gradFill>
                  <a:gsLst>
                    <a:gs pos="25000">
                      <a:srgbClr val="003399"/>
                    </a:gs>
                    <a:gs pos="100000">
                      <a:srgbClr val="003399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3173" y="5029200"/>
            <a:ext cx="7772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SG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40500"/>
            <a:ext cx="2133600" cy="18097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SG">
              <a:solidFill>
                <a:prstClr val="whit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40500"/>
            <a:ext cx="2895600" cy="180975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000" b="0">
                <a:solidFill>
                  <a:schemeClr val="bg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SG">
              <a:solidFill>
                <a:prstClr val="whit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40500"/>
            <a:ext cx="2133600" cy="1809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252767-F9B8-47E2-8C96-43FBFDDE1F58}" type="slidenum">
              <a:rPr lang="en-SG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16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50838"/>
            <a:ext cx="7935416" cy="56356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914C1-8D2B-42E3-BF2F-D9EAD13E10ED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16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C73CF-A641-4B2F-BC0B-5ED2DADB801A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8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6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79006-D519-4C1E-8FAC-7F00E6DE6F51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6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D23EE-9F1D-45EB-8B04-FE3505487709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54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C65FA-1ED3-4F0B-9DF8-CBF0A8D52051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09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44B8-FC59-48DB-B553-6A83533DFF79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13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D53D9-BF47-4986-86B8-90A582342290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17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627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45E8C-FFB6-462A-9B98-1CBD9D4843D3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24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154B-C045-43A8-A928-0D4E39A8755E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3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249A-919C-4548-AB1F-379061C5946B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40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22238"/>
            <a:ext cx="207645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7695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466A6-48E9-4AA6-94CB-1E7C41245C46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33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74763"/>
            <a:ext cx="8229600" cy="5202237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SG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492875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AA33D-A03C-41C4-A69E-A840F0A3DD8C}" type="slidenum">
              <a:rPr lang="en-SG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5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0160C-5F9F-4C3B-B9AC-DEE7ADE91B64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8981-D861-4FE2-9492-55EEEFF32C6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7FB8-D5FE-4EFC-8795-75DEFAA1B69A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627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7F4E5-3465-44CF-98FA-7C4DF83BA86E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905DD-8BB4-4575-A7C1-40693609350E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70425" y="649287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92875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30B48586-596A-42B4-87FD-928AD5308629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27088" y="350838"/>
            <a:ext cx="793591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mtClean="0"/>
              <a:t>Click to edit Master title style</a:t>
            </a:r>
            <a:endParaRPr lang="en-SG" dirty="0" smtClean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61975" y="527050"/>
            <a:ext cx="231775" cy="325438"/>
            <a:chOff x="525665" y="222947"/>
            <a:chExt cx="232061" cy="325725"/>
          </a:xfrm>
        </p:grpSpPr>
        <p:sp>
          <p:nvSpPr>
            <p:cNvPr id="1044" name="Oval 20"/>
            <p:cNvSpPr>
              <a:spLocks noChangeArrowheads="1"/>
            </p:cNvSpPr>
            <p:nvPr/>
          </p:nvSpPr>
          <p:spPr bwMode="gray">
            <a:xfrm>
              <a:off x="525665" y="222947"/>
              <a:ext cx="71526" cy="7150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cs typeface="+mn-cs"/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gray">
            <a:xfrm>
              <a:off x="525665" y="477171"/>
              <a:ext cx="71526" cy="7150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cs typeface="+mn-cs"/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gray">
            <a:xfrm>
              <a:off x="525665" y="348471"/>
              <a:ext cx="71526" cy="715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cs typeface="+mn-cs"/>
              </a:endParaRPr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gray">
            <a:xfrm>
              <a:off x="600370" y="408849"/>
              <a:ext cx="73115" cy="715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cs typeface="+mn-cs"/>
              </a:endParaRPr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gray">
            <a:xfrm>
              <a:off x="600370" y="292859"/>
              <a:ext cx="73115" cy="7150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cs typeface="+mn-cs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gray">
            <a:xfrm>
              <a:off x="686201" y="353237"/>
              <a:ext cx="71525" cy="730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/>
          </a:blip>
          <a:stretch>
            <a:fillRect/>
          </a:stretch>
        </p:blipFill>
        <p:spPr>
          <a:xfrm>
            <a:off x="4819876" y="1270837"/>
            <a:ext cx="4348933" cy="50750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408113"/>
            <a:ext cx="7929562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pic>
        <p:nvPicPr>
          <p:cNvPr id="1033" name="Picture 2" descr="C:\Users\wangchung\Pictures\logo\LOGO KPM 2013 - small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150" y="6486525"/>
            <a:ext cx="11318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22375" y="6480175"/>
            <a:ext cx="11890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spc="50">
          <a:ln w="11430"/>
          <a:gradFill>
            <a:gsLst>
              <a:gs pos="25000">
                <a:srgbClr val="000099"/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38100" dist="25400" dir="6000000" algn="tl" rotWithShape="0">
              <a:srgbClr val="000000">
                <a:alpha val="79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70425" y="649287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92875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2CBEF8-C5E3-4355-9685-D2EDA91009A8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27088" y="350838"/>
            <a:ext cx="793591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mtClean="0"/>
              <a:t>Click to edit Master title style</a:t>
            </a:r>
            <a:endParaRPr lang="en-SG" dirty="0" smtClean="0"/>
          </a:p>
        </p:txBody>
      </p:sp>
      <p:grpSp>
        <p:nvGrpSpPr>
          <p:cNvPr id="2054" name="Group 2"/>
          <p:cNvGrpSpPr>
            <a:grpSpLocks/>
          </p:cNvGrpSpPr>
          <p:nvPr/>
        </p:nvGrpSpPr>
        <p:grpSpPr bwMode="auto">
          <a:xfrm>
            <a:off x="561975" y="527050"/>
            <a:ext cx="231775" cy="325438"/>
            <a:chOff x="525665" y="222947"/>
            <a:chExt cx="232061" cy="325725"/>
          </a:xfrm>
        </p:grpSpPr>
        <p:sp>
          <p:nvSpPr>
            <p:cNvPr id="1044" name="Oval 20"/>
            <p:cNvSpPr>
              <a:spLocks noChangeArrowheads="1"/>
            </p:cNvSpPr>
            <p:nvPr/>
          </p:nvSpPr>
          <p:spPr bwMode="gray">
            <a:xfrm>
              <a:off x="525665" y="222947"/>
              <a:ext cx="71526" cy="7150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gray">
            <a:xfrm>
              <a:off x="525665" y="477171"/>
              <a:ext cx="71526" cy="7150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gray">
            <a:xfrm>
              <a:off x="525665" y="348471"/>
              <a:ext cx="71526" cy="715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gray">
            <a:xfrm>
              <a:off x="600370" y="408849"/>
              <a:ext cx="73115" cy="715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gray">
            <a:xfrm>
              <a:off x="600370" y="292859"/>
              <a:ext cx="73115" cy="7150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gray">
            <a:xfrm>
              <a:off x="686201" y="353237"/>
              <a:ext cx="71525" cy="730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/>
          </a:blip>
          <a:stretch>
            <a:fillRect/>
          </a:stretch>
        </p:blipFill>
        <p:spPr>
          <a:xfrm>
            <a:off x="4819876" y="1270837"/>
            <a:ext cx="4348933" cy="50750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408113"/>
            <a:ext cx="7929562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pic>
        <p:nvPicPr>
          <p:cNvPr id="2057" name="Picture 2" descr="C:\Users\wangchung\Pictures\logo\LOGO KPM 2013 - small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86525"/>
            <a:ext cx="11318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6480175"/>
            <a:ext cx="11890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94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spc="50">
          <a:ln w="11430"/>
          <a:gradFill>
            <a:gsLst>
              <a:gs pos="25000">
                <a:srgbClr val="000099"/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38100" dist="25400" dir="6000000" algn="tl" rotWithShape="0">
              <a:srgbClr val="000000">
                <a:alpha val="79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70425" y="649287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92875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291E3C8-4778-4D6D-A2D7-0E2EF87C8B2C}" type="slidenum">
              <a:rPr lang="en-SG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27088" y="350838"/>
            <a:ext cx="793591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mtClean="0"/>
              <a:t>Click to edit Master title style</a:t>
            </a:r>
            <a:endParaRPr lang="en-SG" dirty="0" smtClean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61975" y="527050"/>
            <a:ext cx="231775" cy="325438"/>
            <a:chOff x="525665" y="222947"/>
            <a:chExt cx="232061" cy="325725"/>
          </a:xfrm>
        </p:grpSpPr>
        <p:sp>
          <p:nvSpPr>
            <p:cNvPr id="1044" name="Oval 20"/>
            <p:cNvSpPr>
              <a:spLocks noChangeArrowheads="1"/>
            </p:cNvSpPr>
            <p:nvPr/>
          </p:nvSpPr>
          <p:spPr bwMode="gray">
            <a:xfrm>
              <a:off x="525665" y="222947"/>
              <a:ext cx="71526" cy="7150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gray">
            <a:xfrm>
              <a:off x="525665" y="477171"/>
              <a:ext cx="71526" cy="7150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gray">
            <a:xfrm>
              <a:off x="525665" y="348471"/>
              <a:ext cx="71526" cy="715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gray">
            <a:xfrm>
              <a:off x="600370" y="408849"/>
              <a:ext cx="73115" cy="715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gray">
            <a:xfrm>
              <a:off x="600370" y="292859"/>
              <a:ext cx="73115" cy="7150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gray">
            <a:xfrm>
              <a:off x="686201" y="353237"/>
              <a:ext cx="71525" cy="730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/>
          </a:blip>
          <a:stretch>
            <a:fillRect/>
          </a:stretch>
        </p:blipFill>
        <p:spPr>
          <a:xfrm>
            <a:off x="4819876" y="1270837"/>
            <a:ext cx="4348933" cy="50750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408113"/>
            <a:ext cx="7929562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pic>
        <p:nvPicPr>
          <p:cNvPr id="1033" name="Picture 2" descr="C:\Users\wangchung\Pictures\logo\LOGO KPM 2013 - small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86525"/>
            <a:ext cx="11318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6480175"/>
            <a:ext cx="11890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56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spc="50">
          <a:ln w="11430"/>
          <a:gradFill>
            <a:gsLst>
              <a:gs pos="25000">
                <a:srgbClr val="000099"/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38100" dist="25400" dir="6000000" algn="tl" rotWithShape="0">
              <a:srgbClr val="000000">
                <a:alpha val="79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70425" y="649287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92875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291E3C8-4778-4D6D-A2D7-0E2EF87C8B2C}" type="slidenum">
              <a:rPr lang="en-SG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SG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27088" y="350838"/>
            <a:ext cx="793591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mtClean="0"/>
              <a:t>Click to edit Master title style</a:t>
            </a:r>
            <a:endParaRPr lang="en-SG" dirty="0" smtClean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61975" y="527050"/>
            <a:ext cx="231775" cy="325438"/>
            <a:chOff x="525665" y="222947"/>
            <a:chExt cx="232061" cy="325725"/>
          </a:xfrm>
        </p:grpSpPr>
        <p:sp>
          <p:nvSpPr>
            <p:cNvPr id="1044" name="Oval 20"/>
            <p:cNvSpPr>
              <a:spLocks noChangeArrowheads="1"/>
            </p:cNvSpPr>
            <p:nvPr/>
          </p:nvSpPr>
          <p:spPr bwMode="gray">
            <a:xfrm>
              <a:off x="525665" y="222947"/>
              <a:ext cx="71526" cy="7150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gray">
            <a:xfrm>
              <a:off x="525665" y="477171"/>
              <a:ext cx="71526" cy="7150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gray">
            <a:xfrm>
              <a:off x="525665" y="348471"/>
              <a:ext cx="71526" cy="715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gray">
            <a:xfrm>
              <a:off x="600370" y="408849"/>
              <a:ext cx="73115" cy="715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gray">
            <a:xfrm>
              <a:off x="600370" y="292859"/>
              <a:ext cx="73115" cy="7150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gray">
            <a:xfrm>
              <a:off x="686201" y="353237"/>
              <a:ext cx="71525" cy="730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solidFill>
                  <a:prstClr val="black"/>
                </a:solidFill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/>
          </a:blip>
          <a:stretch>
            <a:fillRect/>
          </a:stretch>
        </p:blipFill>
        <p:spPr>
          <a:xfrm>
            <a:off x="4819876" y="1270837"/>
            <a:ext cx="4348933" cy="50750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408113"/>
            <a:ext cx="7929562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pic>
        <p:nvPicPr>
          <p:cNvPr id="1033" name="Picture 2" descr="C:\Users\wangchung\Pictures\logo\LOGO KPM 2013 - small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86525"/>
            <a:ext cx="11318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6480175"/>
            <a:ext cx="11890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24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spc="50">
          <a:ln w="11430"/>
          <a:gradFill>
            <a:gsLst>
              <a:gs pos="25000">
                <a:srgbClr val="000099"/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38100" dist="25400" dir="6000000" algn="tl" rotWithShape="0">
              <a:srgbClr val="000000">
                <a:alpha val="79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990600"/>
            <a:ext cx="17653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Oval 4"/>
          <p:cNvSpPr>
            <a:spLocks noChangeArrowheads="1"/>
          </p:cNvSpPr>
          <p:nvPr/>
        </p:nvSpPr>
        <p:spPr bwMode="ltGray">
          <a:xfrm>
            <a:off x="203200" y="533400"/>
            <a:ext cx="939800" cy="914400"/>
          </a:xfrm>
          <a:prstGeom prst="ellipse">
            <a:avLst/>
          </a:prstGeom>
          <a:gradFill rotWithShape="1">
            <a:gsLst>
              <a:gs pos="0">
                <a:srgbClr val="8EA2E2"/>
              </a:gs>
              <a:gs pos="100000">
                <a:srgbClr val="264EA8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3352800"/>
            <a:ext cx="8153400" cy="2286000"/>
          </a:xfrm>
        </p:spPr>
        <p:txBody>
          <a:bodyPr/>
          <a:lstStyle/>
          <a:p>
            <a:pPr>
              <a:defRPr/>
            </a:pPr>
            <a:r>
              <a:rPr lang="ms-MY" sz="3600" dirty="0" smtClean="0">
                <a:solidFill>
                  <a:srgbClr val="FF0000"/>
                </a:solidFill>
              </a:rPr>
              <a:t>CABARAN PENDIDIKAN GURU ABAD </a:t>
            </a:r>
            <a:r>
              <a:rPr lang="ms-MY" sz="3600" dirty="0" smtClean="0">
                <a:solidFill>
                  <a:srgbClr val="FF0000"/>
                </a:solidFill>
              </a:rPr>
              <a:t>KE-21</a:t>
            </a:r>
            <a:br>
              <a:rPr lang="ms-MY" sz="3600" dirty="0" smtClean="0">
                <a:solidFill>
                  <a:srgbClr val="FF0000"/>
                </a:solidFill>
              </a:rPr>
            </a:br>
            <a:r>
              <a:rPr lang="ms-MY" sz="3600" dirty="0" smtClean="0">
                <a:solidFill>
                  <a:srgbClr val="FF0000"/>
                </a:solidFill>
              </a:rPr>
              <a:t>Oleh:</a:t>
            </a:r>
            <a:br>
              <a:rPr lang="ms-MY" sz="3600" dirty="0" smtClean="0">
                <a:solidFill>
                  <a:srgbClr val="FF0000"/>
                </a:solidFill>
              </a:rPr>
            </a:br>
            <a:r>
              <a:rPr lang="ms-MY" sz="3600" dirty="0" smtClean="0">
                <a:solidFill>
                  <a:srgbClr val="FF0000"/>
                </a:solidFill>
              </a:rPr>
              <a:t>Mohd On bin Ahmad</a:t>
            </a:r>
            <a:br>
              <a:rPr lang="ms-MY" sz="3600" dirty="0" smtClean="0">
                <a:solidFill>
                  <a:srgbClr val="FF0000"/>
                </a:solidFill>
              </a:rPr>
            </a:br>
            <a:r>
              <a:rPr lang="ms-MY" sz="3600" dirty="0" smtClean="0">
                <a:solidFill>
                  <a:srgbClr val="FF0000"/>
                </a:solidFill>
              </a:rPr>
              <a:t>IPGKIK, Kuala Lumpur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935416" cy="563562"/>
          </a:xfrm>
        </p:spPr>
        <p:txBody>
          <a:bodyPr/>
          <a:lstStyle/>
          <a:p>
            <a:r>
              <a:rPr lang="en-MY" dirty="0" err="1" smtClean="0"/>
              <a:t>Pemindahan</a:t>
            </a:r>
            <a:r>
              <a:rPr lang="en-MY" dirty="0" smtClean="0"/>
              <a:t> </a:t>
            </a:r>
            <a:r>
              <a:rPr lang="en-MY" dirty="0" err="1" smtClean="0"/>
              <a:t>nilai</a:t>
            </a:r>
            <a:r>
              <a:rPr lang="en-MY" dirty="0" smtClean="0"/>
              <a:t> </a:t>
            </a:r>
            <a:br>
              <a:rPr lang="en-MY" dirty="0" smtClean="0"/>
            </a:br>
            <a:r>
              <a:rPr lang="en-MY" dirty="0" smtClean="0"/>
              <a:t>(transferable values)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err="1" smtClean="0"/>
              <a:t>Kesan</a:t>
            </a:r>
            <a:r>
              <a:rPr lang="en-MY" dirty="0" smtClean="0"/>
              <a:t> </a:t>
            </a:r>
            <a:r>
              <a:rPr lang="en-MY" dirty="0" err="1" smtClean="0"/>
              <a:t>penggunaan</a:t>
            </a:r>
            <a:r>
              <a:rPr lang="en-MY" dirty="0" smtClean="0"/>
              <a:t> </a:t>
            </a:r>
            <a:r>
              <a:rPr lang="en-MY" dirty="0" err="1" smtClean="0"/>
              <a:t>ciptaan</a:t>
            </a:r>
            <a:r>
              <a:rPr lang="en-MY" dirty="0" smtClean="0"/>
              <a:t> </a:t>
            </a:r>
            <a:r>
              <a:rPr lang="en-MY" dirty="0" err="1" smtClean="0"/>
              <a:t>moden</a:t>
            </a:r>
            <a:r>
              <a:rPr lang="en-MY" dirty="0" smtClean="0"/>
              <a:t> </a:t>
            </a:r>
            <a:r>
              <a:rPr lang="en-MY" dirty="0" err="1" smtClean="0"/>
              <a:t>kepada</a:t>
            </a:r>
            <a:r>
              <a:rPr lang="en-MY" dirty="0" smtClean="0"/>
              <a:t> guru</a:t>
            </a:r>
          </a:p>
          <a:p>
            <a:pPr>
              <a:buFont typeface="Arial" pitchFamily="34" charset="0"/>
              <a:buChar char="•"/>
            </a:pPr>
            <a:r>
              <a:rPr lang="en-MY" dirty="0" err="1" smtClean="0"/>
              <a:t>Komunikasi</a:t>
            </a:r>
            <a:r>
              <a:rPr lang="en-MY" dirty="0" smtClean="0"/>
              <a:t> </a:t>
            </a:r>
            <a:r>
              <a:rPr lang="en-MY" dirty="0" err="1" smtClean="0"/>
              <a:t>terhad</a:t>
            </a:r>
            <a:r>
              <a:rPr lang="en-MY" dirty="0" smtClean="0"/>
              <a:t>/</a:t>
            </a:r>
            <a:r>
              <a:rPr lang="en-MY" dirty="0" err="1" smtClean="0"/>
              <a:t>terbatas</a:t>
            </a:r>
            <a:endParaRPr lang="en-MY" dirty="0" smtClean="0"/>
          </a:p>
          <a:p>
            <a:pPr>
              <a:buFont typeface="Arial" pitchFamily="34" charset="0"/>
              <a:buChar char="•"/>
            </a:pPr>
            <a:r>
              <a:rPr lang="en-MY" dirty="0" err="1" smtClean="0"/>
              <a:t>Obses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teknologi</a:t>
            </a:r>
            <a:r>
              <a:rPr lang="en-MY" dirty="0" smtClean="0"/>
              <a:t> (</a:t>
            </a:r>
            <a:r>
              <a:rPr lang="en-MY" dirty="0" err="1" smtClean="0"/>
              <a:t>pengabaian</a:t>
            </a:r>
            <a:r>
              <a:rPr lang="en-MY" dirty="0" smtClean="0"/>
              <a:t> </a:t>
            </a:r>
            <a:r>
              <a:rPr lang="en-MY" dirty="0" err="1" smtClean="0"/>
              <a:t>kerja</a:t>
            </a:r>
            <a:r>
              <a:rPr lang="en-MY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MY" dirty="0" err="1" smtClean="0"/>
              <a:t>Luntur</a:t>
            </a:r>
            <a:r>
              <a:rPr lang="en-MY" dirty="0" smtClean="0"/>
              <a:t> </a:t>
            </a:r>
            <a:r>
              <a:rPr lang="en-MY" dirty="0" err="1" smtClean="0"/>
              <a:t>kesantunan</a:t>
            </a:r>
            <a:endParaRPr lang="en-MY" dirty="0" smtClean="0"/>
          </a:p>
          <a:p>
            <a:pPr>
              <a:buNone/>
            </a:pPr>
            <a:endParaRPr lang="en-MY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" y="1828800"/>
            <a:ext cx="373380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err="1" smtClean="0"/>
              <a:t>Cabaran</a:t>
            </a:r>
            <a:r>
              <a:rPr lang="en-MY" sz="3600" b="1" dirty="0" smtClean="0"/>
              <a:t> </a:t>
            </a:r>
            <a:r>
              <a:rPr lang="en-MY" sz="3600" b="1" dirty="0" err="1" smtClean="0"/>
              <a:t>kemahiran</a:t>
            </a:r>
            <a:r>
              <a:rPr lang="en-MY" sz="3600" b="1" dirty="0" smtClean="0"/>
              <a:t> </a:t>
            </a:r>
            <a:r>
              <a:rPr lang="en-MY" sz="3600" b="1" dirty="0" err="1" smtClean="0"/>
              <a:t>bahasa</a:t>
            </a:r>
            <a:endParaRPr lang="en-MY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029200" y="533400"/>
            <a:ext cx="3657600" cy="2819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MY" b="1" dirty="0" err="1" smtClean="0">
                <a:solidFill>
                  <a:schemeClr val="tx1"/>
                </a:solidFill>
              </a:rPr>
              <a:t>Cabaran</a:t>
            </a:r>
            <a:r>
              <a:rPr lang="en-MY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MY" dirty="0" err="1" smtClean="0">
                <a:solidFill>
                  <a:schemeClr val="tx1"/>
                </a:solidFill>
              </a:rPr>
              <a:t>Lambakan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sumber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maklumat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dalam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Bahasa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Inggeris</a:t>
            </a:r>
            <a:endParaRPr lang="en-MY" dirty="0" smtClean="0">
              <a:solidFill>
                <a:schemeClr val="tx1"/>
              </a:solidFill>
            </a:endParaRPr>
          </a:p>
          <a:p>
            <a:pPr algn="ctr"/>
            <a:endParaRPr lang="en-MY" dirty="0" smtClean="0">
              <a:solidFill>
                <a:schemeClr val="tx1"/>
              </a:solidFill>
            </a:endParaRPr>
          </a:p>
          <a:p>
            <a:pPr algn="ctr"/>
            <a:r>
              <a:rPr lang="en-MY" b="1" dirty="0" err="1" smtClean="0">
                <a:solidFill>
                  <a:schemeClr val="tx1"/>
                </a:solidFill>
              </a:rPr>
              <a:t>Tindakan</a:t>
            </a:r>
            <a:r>
              <a:rPr lang="en-MY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MY" dirty="0" err="1" smtClean="0">
                <a:solidFill>
                  <a:schemeClr val="tx1"/>
                </a:solidFill>
              </a:rPr>
              <a:t>Meningkatkan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penguasaan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bahasa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Inggeris</a:t>
            </a:r>
            <a:endParaRPr lang="en-MY" dirty="0" smtClean="0">
              <a:solidFill>
                <a:schemeClr val="tx1"/>
              </a:solidFill>
            </a:endParaRPr>
          </a:p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9200" y="3733800"/>
            <a:ext cx="3657600" cy="2362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MY" b="1" dirty="0" err="1" smtClean="0">
                <a:solidFill>
                  <a:schemeClr val="tx1"/>
                </a:solidFill>
              </a:rPr>
              <a:t>Cabaran</a:t>
            </a:r>
            <a:r>
              <a:rPr lang="en-MY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MY" dirty="0" err="1" smtClean="0">
                <a:solidFill>
                  <a:schemeClr val="tx1"/>
                </a:solidFill>
              </a:rPr>
              <a:t>Dominasi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bahasa</a:t>
            </a:r>
            <a:r>
              <a:rPr lang="en-MY" dirty="0" smtClean="0">
                <a:solidFill>
                  <a:schemeClr val="tx1"/>
                </a:solidFill>
              </a:rPr>
              <a:t> lain </a:t>
            </a:r>
            <a:r>
              <a:rPr lang="en-MY" dirty="0" err="1" smtClean="0">
                <a:solidFill>
                  <a:schemeClr val="tx1"/>
                </a:solidFill>
              </a:rPr>
              <a:t>dalam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ekonomi</a:t>
            </a:r>
            <a:endParaRPr lang="en-MY" dirty="0" smtClean="0">
              <a:solidFill>
                <a:schemeClr val="tx1"/>
              </a:solidFill>
            </a:endParaRPr>
          </a:p>
          <a:p>
            <a:pPr algn="ctr"/>
            <a:endParaRPr lang="en-MY" dirty="0" smtClean="0">
              <a:solidFill>
                <a:schemeClr val="tx1"/>
              </a:solidFill>
            </a:endParaRPr>
          </a:p>
          <a:p>
            <a:pPr algn="ctr"/>
            <a:r>
              <a:rPr lang="en-MY" b="1" dirty="0" err="1" smtClean="0">
                <a:solidFill>
                  <a:schemeClr val="tx1"/>
                </a:solidFill>
              </a:rPr>
              <a:t>Tindakan</a:t>
            </a:r>
            <a:r>
              <a:rPr lang="en-MY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MY" dirty="0" smtClean="0">
                <a:solidFill>
                  <a:schemeClr val="tx1"/>
                </a:solidFill>
              </a:rPr>
              <a:t>Guru </a:t>
            </a:r>
            <a:r>
              <a:rPr lang="en-MY" dirty="0" err="1" smtClean="0">
                <a:solidFill>
                  <a:schemeClr val="tx1"/>
                </a:solidFill>
              </a:rPr>
              <a:t>perlu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meguasai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lebih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daripada</a:t>
            </a:r>
            <a:r>
              <a:rPr lang="en-MY" dirty="0" smtClean="0">
                <a:solidFill>
                  <a:schemeClr val="tx1"/>
                </a:solidFill>
              </a:rPr>
              <a:t> 1 </a:t>
            </a:r>
            <a:r>
              <a:rPr lang="en-MY" dirty="0" err="1" smtClean="0">
                <a:solidFill>
                  <a:schemeClr val="tx1"/>
                </a:solidFill>
              </a:rPr>
              <a:t>bahasa</a:t>
            </a:r>
            <a:endParaRPr lang="en-MY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6"/>
            <a:endCxn id="5" idx="1"/>
          </p:cNvCxnSpPr>
          <p:nvPr/>
        </p:nvCxnSpPr>
        <p:spPr>
          <a:xfrm flipV="1">
            <a:off x="4114800" y="1943100"/>
            <a:ext cx="914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6"/>
            <a:endCxn id="6" idx="1"/>
          </p:cNvCxnSpPr>
          <p:nvPr/>
        </p:nvCxnSpPr>
        <p:spPr>
          <a:xfrm>
            <a:off x="4114800" y="3390900"/>
            <a:ext cx="9144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 smtClean="0"/>
              <a:t>Perubahan</a:t>
            </a:r>
            <a:r>
              <a:rPr lang="en-MY" dirty="0" smtClean="0"/>
              <a:t> </a:t>
            </a:r>
            <a:r>
              <a:rPr lang="en-MY" dirty="0" err="1" smtClean="0"/>
              <a:t>Sukar</a:t>
            </a:r>
            <a:r>
              <a:rPr lang="en-MY" dirty="0" smtClean="0"/>
              <a:t> </a:t>
            </a:r>
            <a:r>
              <a:rPr lang="en-MY" dirty="0" err="1" smtClean="0"/>
              <a:t>Diramal</a:t>
            </a:r>
            <a:r>
              <a:rPr lang="en-MY" dirty="0" smtClean="0"/>
              <a:t/>
            </a:r>
            <a:br>
              <a:rPr lang="en-MY" dirty="0" smtClean="0"/>
            </a:br>
            <a:r>
              <a:rPr lang="en-MY" dirty="0" smtClean="0"/>
              <a:t>(Unexpected Changes)</a:t>
            </a:r>
            <a:endParaRPr lang="en-MY" dirty="0"/>
          </a:p>
        </p:txBody>
      </p:sp>
      <p:sp>
        <p:nvSpPr>
          <p:cNvPr id="6" name="Rounded Rectangle 5"/>
          <p:cNvSpPr/>
          <p:nvPr/>
        </p:nvSpPr>
        <p:spPr>
          <a:xfrm>
            <a:off x="990600" y="1371600"/>
            <a:ext cx="7315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err="1" smtClean="0"/>
              <a:t>Cabaran</a:t>
            </a:r>
            <a:r>
              <a:rPr lang="en-MY" sz="2800" b="1" dirty="0" smtClean="0"/>
              <a:t>:</a:t>
            </a:r>
          </a:p>
          <a:p>
            <a:pPr algn="ctr"/>
            <a:endParaRPr lang="en-MY" dirty="0" smtClean="0"/>
          </a:p>
          <a:p>
            <a:pPr algn="ctr"/>
            <a:r>
              <a:rPr lang="en-MY" dirty="0" err="1" smtClean="0"/>
              <a:t>Aspek</a:t>
            </a:r>
            <a:r>
              <a:rPr lang="en-MY" dirty="0" smtClean="0"/>
              <a:t> POLITIK, EKONOMI, SOSIAL, BUDAYA </a:t>
            </a:r>
            <a:endParaRPr lang="en-MY" dirty="0"/>
          </a:p>
        </p:txBody>
      </p:sp>
      <p:grpSp>
        <p:nvGrpSpPr>
          <p:cNvPr id="10" name="Group 9"/>
          <p:cNvGrpSpPr/>
          <p:nvPr/>
        </p:nvGrpSpPr>
        <p:grpSpPr>
          <a:xfrm>
            <a:off x="2514600" y="2514600"/>
            <a:ext cx="4343400" cy="914400"/>
            <a:chOff x="2209800" y="2514600"/>
            <a:chExt cx="4343400" cy="914400"/>
          </a:xfrm>
          <a:solidFill>
            <a:srgbClr val="FF0000"/>
          </a:solidFill>
        </p:grpSpPr>
        <p:sp>
          <p:nvSpPr>
            <p:cNvPr id="7" name="Down Arrow 6"/>
            <p:cNvSpPr/>
            <p:nvPr/>
          </p:nvSpPr>
          <p:spPr>
            <a:xfrm>
              <a:off x="2209800" y="2514600"/>
              <a:ext cx="685800" cy="9144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4114800" y="2514600"/>
              <a:ext cx="685800" cy="9144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5867400" y="2514600"/>
              <a:ext cx="685800" cy="9144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066800" y="3505200"/>
            <a:ext cx="71628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MY" sz="2000" b="1" dirty="0" err="1" smtClean="0"/>
              <a:t>Tindakan</a:t>
            </a:r>
            <a:r>
              <a:rPr lang="en-MY" sz="2000" b="1" dirty="0" smtClean="0"/>
              <a:t>:</a:t>
            </a:r>
            <a:r>
              <a:rPr lang="en-MY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MY" sz="2000" dirty="0" smtClean="0"/>
              <a:t>Guru </a:t>
            </a:r>
            <a:r>
              <a:rPr lang="en-MY" sz="2000" dirty="0" err="1" smtClean="0"/>
              <a:t>perlu</a:t>
            </a:r>
            <a:r>
              <a:rPr lang="en-MY" sz="2000" dirty="0" smtClean="0"/>
              <a:t> </a:t>
            </a:r>
            <a:r>
              <a:rPr lang="en-MY" sz="2000" dirty="0" err="1" smtClean="0"/>
              <a:t>bermaklumat</a:t>
            </a:r>
            <a:endParaRPr lang="en-MY" sz="2000" dirty="0" smtClean="0"/>
          </a:p>
          <a:p>
            <a:pPr>
              <a:buFont typeface="Arial" pitchFamily="34" charset="0"/>
              <a:buChar char="•"/>
            </a:pPr>
            <a:r>
              <a:rPr lang="en-MY" sz="2000" dirty="0" err="1" smtClean="0"/>
              <a:t>Berdiskusi</a:t>
            </a:r>
            <a:endParaRPr lang="en-MY" sz="2000" dirty="0" smtClean="0"/>
          </a:p>
          <a:p>
            <a:pPr>
              <a:buFont typeface="Arial" pitchFamily="34" charset="0"/>
              <a:buChar char="•"/>
            </a:pPr>
            <a:r>
              <a:rPr lang="en-MY" sz="2000" dirty="0" err="1" smtClean="0"/>
              <a:t>Amalan</a:t>
            </a:r>
            <a:r>
              <a:rPr lang="en-MY" sz="2000" dirty="0" smtClean="0"/>
              <a:t> </a:t>
            </a:r>
            <a:r>
              <a:rPr lang="en-MY" sz="2000" dirty="0" err="1" smtClean="0"/>
              <a:t>pembelajaran</a:t>
            </a:r>
            <a:r>
              <a:rPr lang="en-MY" sz="2000" dirty="0" smtClean="0"/>
              <a:t> </a:t>
            </a:r>
            <a:r>
              <a:rPr lang="en-MY" sz="2000" dirty="0" err="1" smtClean="0"/>
              <a:t>sepajang</a:t>
            </a:r>
            <a:r>
              <a:rPr lang="en-MY" sz="2000" dirty="0" smtClean="0"/>
              <a:t> </a:t>
            </a:r>
            <a:r>
              <a:rPr lang="en-MY" sz="2000" dirty="0" err="1" smtClean="0"/>
              <a:t>hayat</a:t>
            </a:r>
            <a:endParaRPr lang="en-MY" sz="2000" dirty="0" smtClean="0"/>
          </a:p>
          <a:p>
            <a:pPr>
              <a:buFont typeface="Arial" pitchFamily="34" charset="0"/>
              <a:buChar char="•"/>
            </a:pPr>
            <a:r>
              <a:rPr lang="en-MY" sz="2000" dirty="0" smtClean="0"/>
              <a:t> </a:t>
            </a:r>
            <a:r>
              <a:rPr lang="en-MY" sz="2000" dirty="0" err="1" smtClean="0"/>
              <a:t>Boleh</a:t>
            </a:r>
            <a:r>
              <a:rPr lang="en-MY" sz="2000" dirty="0" smtClean="0"/>
              <a:t> </a:t>
            </a:r>
            <a:r>
              <a:rPr lang="en-MY" sz="2000" dirty="0" err="1" smtClean="0"/>
              <a:t>menjangkakan</a:t>
            </a:r>
            <a:r>
              <a:rPr lang="en-MY" sz="2000" dirty="0" smtClean="0"/>
              <a:t> </a:t>
            </a:r>
            <a:r>
              <a:rPr lang="en-MY" sz="2000" dirty="0" err="1" smtClean="0"/>
              <a:t>perubahan</a:t>
            </a:r>
            <a:r>
              <a:rPr lang="en-MY" sz="2000" dirty="0" smtClean="0"/>
              <a:t> </a:t>
            </a:r>
            <a:r>
              <a:rPr lang="en-MY" sz="2000" dirty="0" err="1" smtClean="0"/>
              <a:t>dalam</a:t>
            </a:r>
            <a:r>
              <a:rPr lang="en-MY" sz="2000" dirty="0" smtClean="0"/>
              <a:t> </a:t>
            </a:r>
            <a:r>
              <a:rPr lang="en-MY" sz="2000" dirty="0" err="1" smtClean="0"/>
              <a:t>dunia</a:t>
            </a:r>
            <a:r>
              <a:rPr lang="en-MY" sz="2000" dirty="0" smtClean="0"/>
              <a:t> </a:t>
            </a:r>
            <a:r>
              <a:rPr lang="en-MY" sz="2000" dirty="0" err="1" smtClean="0"/>
              <a:t>pendidikan</a:t>
            </a:r>
            <a:endParaRPr lang="en-M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935416" cy="563562"/>
          </a:xfrm>
        </p:spPr>
        <p:txBody>
          <a:bodyPr/>
          <a:lstStyle/>
          <a:p>
            <a:pPr>
              <a:defRPr/>
            </a:pPr>
            <a:r>
              <a:rPr lang="ms-MY" sz="2800" dirty="0" smtClean="0">
                <a:solidFill>
                  <a:srgbClr val="002060"/>
                </a:solidFill>
              </a:rPr>
              <a:t>Cabaran 2: PEMEGANG TARUH</a:t>
            </a:r>
            <a:endParaRPr lang="en-GB" sz="2800" dirty="0">
              <a:solidFill>
                <a:srgbClr val="002060"/>
              </a:solidFill>
            </a:endParaRPr>
          </a:p>
        </p:txBody>
      </p:sp>
      <p:graphicFrame>
        <p:nvGraphicFramePr>
          <p:cNvPr id="49" name="Diagram 48"/>
          <p:cNvGraphicFramePr/>
          <p:nvPr/>
        </p:nvGraphicFramePr>
        <p:xfrm>
          <a:off x="228600" y="769936"/>
          <a:ext cx="8915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38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/>
          <p:nvPr/>
        </p:nvCxnSpPr>
        <p:spPr>
          <a:xfrm flipV="1">
            <a:off x="4530725" y="1524000"/>
            <a:ext cx="20638" cy="8477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5655" y="152400"/>
            <a:ext cx="6178334" cy="563562"/>
          </a:xfrm>
        </p:spPr>
        <p:txBody>
          <a:bodyPr/>
          <a:lstStyle/>
          <a:p>
            <a:pPr>
              <a:defRPr/>
            </a:pPr>
            <a:r>
              <a:rPr lang="ms-MY" dirty="0" smtClean="0">
                <a:solidFill>
                  <a:srgbClr val="000099"/>
                </a:solidFill>
              </a:rPr>
              <a:t>Cabaran 3: </a:t>
            </a:r>
            <a:br>
              <a:rPr lang="ms-MY" dirty="0" smtClean="0">
                <a:solidFill>
                  <a:srgbClr val="000099"/>
                </a:solidFill>
              </a:rPr>
            </a:br>
            <a:r>
              <a:rPr lang="ms-MY" dirty="0" smtClean="0">
                <a:solidFill>
                  <a:srgbClr val="000099"/>
                </a:solidFill>
              </a:rPr>
              <a:t>KEMAHIRAN</a:t>
            </a:r>
            <a:r>
              <a:rPr lang="ms-MY" dirty="0" smtClean="0">
                <a:solidFill>
                  <a:srgbClr val="002060"/>
                </a:solidFill>
              </a:rPr>
              <a:t> </a:t>
            </a:r>
            <a:r>
              <a:rPr lang="ms-MY" dirty="0" smtClean="0">
                <a:solidFill>
                  <a:srgbClr val="000099"/>
                </a:solidFill>
              </a:rPr>
              <a:t>PELBAGAI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505200" y="3138488"/>
            <a:ext cx="2209800" cy="685800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b="1" dirty="0">
                <a:solidFill>
                  <a:srgbClr val="FFFF00"/>
                </a:solidFill>
                <a:latin typeface="Arial Black" pitchFamily="34" charset="0"/>
              </a:rPr>
              <a:t>PEDAGOGI ABAD KE 21</a:t>
            </a:r>
          </a:p>
        </p:txBody>
      </p:sp>
      <p:sp>
        <p:nvSpPr>
          <p:cNvPr id="6" name="Snip Single Corner Rectangle 5"/>
          <p:cNvSpPr/>
          <p:nvPr/>
        </p:nvSpPr>
        <p:spPr>
          <a:xfrm>
            <a:off x="3379922" y="914400"/>
            <a:ext cx="2209800" cy="533400"/>
          </a:xfrm>
          <a:prstGeom prst="snip1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b="1" dirty="0">
                <a:solidFill>
                  <a:srgbClr val="002060"/>
                </a:solidFill>
              </a:rPr>
              <a:t>KECEKAPAN TMK</a:t>
            </a:r>
          </a:p>
        </p:txBody>
      </p:sp>
      <p:sp>
        <p:nvSpPr>
          <p:cNvPr id="7" name="Snip Single Corner Rectangle 6"/>
          <p:cNvSpPr/>
          <p:nvPr/>
        </p:nvSpPr>
        <p:spPr>
          <a:xfrm>
            <a:off x="6705600" y="1524000"/>
            <a:ext cx="2209800" cy="533400"/>
          </a:xfrm>
          <a:prstGeom prst="snip1Rect">
            <a:avLst/>
          </a:prstGeom>
          <a:solidFill>
            <a:srgbClr val="CC99FF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b="1" dirty="0">
                <a:solidFill>
                  <a:srgbClr val="002060"/>
                </a:solidFill>
              </a:rPr>
              <a:t>KONTEKTUAL</a:t>
            </a:r>
          </a:p>
        </p:txBody>
      </p:sp>
      <p:sp>
        <p:nvSpPr>
          <p:cNvPr id="8" name="Snip Single Corner Rectangle 7"/>
          <p:cNvSpPr/>
          <p:nvPr/>
        </p:nvSpPr>
        <p:spPr>
          <a:xfrm>
            <a:off x="533400" y="1524000"/>
            <a:ext cx="2209800" cy="533400"/>
          </a:xfrm>
          <a:prstGeom prst="snip1Rect">
            <a:avLst/>
          </a:prstGeom>
          <a:solidFill>
            <a:srgbClr val="FF999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b="1" dirty="0">
                <a:solidFill>
                  <a:srgbClr val="002060"/>
                </a:solidFill>
              </a:rPr>
              <a:t>TELUS</a:t>
            </a:r>
          </a:p>
        </p:txBody>
      </p:sp>
      <p:sp>
        <p:nvSpPr>
          <p:cNvPr id="9" name="Snip Single Corner Rectangle 8"/>
          <p:cNvSpPr/>
          <p:nvPr/>
        </p:nvSpPr>
        <p:spPr>
          <a:xfrm>
            <a:off x="7392692" y="2941450"/>
            <a:ext cx="1598908" cy="975746"/>
          </a:xfrm>
          <a:prstGeom prst="snip1Rect">
            <a:avLst/>
          </a:prstGeom>
          <a:solidFill>
            <a:srgbClr val="99FFCC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b="1" dirty="0">
                <a:solidFill>
                  <a:srgbClr val="002060"/>
                </a:solidFill>
              </a:rPr>
              <a:t>MERENTAS DISIPLIN</a:t>
            </a:r>
          </a:p>
        </p:txBody>
      </p:sp>
      <p:sp>
        <p:nvSpPr>
          <p:cNvPr id="10" name="Snip Single Corner Rectangle 9"/>
          <p:cNvSpPr/>
          <p:nvPr/>
        </p:nvSpPr>
        <p:spPr>
          <a:xfrm>
            <a:off x="185334" y="2941449"/>
            <a:ext cx="1676400" cy="975747"/>
          </a:xfrm>
          <a:prstGeom prst="snip1Rect">
            <a:avLst/>
          </a:prstGeom>
          <a:solidFill>
            <a:srgbClr val="FFCC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b="1" dirty="0">
                <a:solidFill>
                  <a:srgbClr val="002060"/>
                </a:solidFill>
              </a:rPr>
              <a:t>KEMAHIRAN BERFIKIR</a:t>
            </a:r>
          </a:p>
        </p:txBody>
      </p:sp>
      <p:sp>
        <p:nvSpPr>
          <p:cNvPr id="11" name="Snip Single Corner Rectangle 10"/>
          <p:cNvSpPr/>
          <p:nvPr/>
        </p:nvSpPr>
        <p:spPr>
          <a:xfrm>
            <a:off x="533400" y="4991100"/>
            <a:ext cx="2209800" cy="630910"/>
          </a:xfrm>
          <a:prstGeom prst="snip1Rect">
            <a:avLst/>
          </a:prstGeom>
          <a:solidFill>
            <a:srgbClr val="FFFF99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b="1" dirty="0">
                <a:solidFill>
                  <a:srgbClr val="002060"/>
                </a:solidFill>
              </a:rPr>
              <a:t>PENYELESAIAN MASALAH</a:t>
            </a:r>
          </a:p>
        </p:txBody>
      </p:sp>
      <p:sp>
        <p:nvSpPr>
          <p:cNvPr id="12" name="Snip Single Corner Rectangle 11"/>
          <p:cNvSpPr/>
          <p:nvPr/>
        </p:nvSpPr>
        <p:spPr>
          <a:xfrm>
            <a:off x="6477000" y="4991100"/>
            <a:ext cx="2209800" cy="533400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b="1" dirty="0">
                <a:solidFill>
                  <a:srgbClr val="002060"/>
                </a:solidFill>
              </a:rPr>
              <a:t>KOLABORATIF</a:t>
            </a:r>
          </a:p>
        </p:txBody>
      </p:sp>
      <p:sp>
        <p:nvSpPr>
          <p:cNvPr id="13" name="Snip Single Corner Rectangle 12"/>
          <p:cNvSpPr/>
          <p:nvPr/>
        </p:nvSpPr>
        <p:spPr>
          <a:xfrm>
            <a:off x="3058978" y="5951349"/>
            <a:ext cx="3189422" cy="53340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b="1" dirty="0">
                <a:solidFill>
                  <a:srgbClr val="002060"/>
                </a:solidFill>
              </a:rPr>
              <a:t>PEMBELAJARAN</a:t>
            </a:r>
          </a:p>
          <a:p>
            <a:pPr algn="ctr">
              <a:defRPr/>
            </a:pPr>
            <a:r>
              <a:rPr lang="en-MY" b="1" dirty="0">
                <a:solidFill>
                  <a:srgbClr val="002060"/>
                </a:solidFill>
              </a:rPr>
              <a:t>BERASASKAN PROJEK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4600" y="2598738"/>
            <a:ext cx="1503363" cy="533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b="1" dirty="0" err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dinilai</a:t>
            </a:r>
            <a:endParaRPr lang="en-MY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59038" y="3213100"/>
            <a:ext cx="1171575" cy="533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MY" b="1" dirty="0" err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menjana</a:t>
            </a:r>
            <a:endParaRPr lang="en-MY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8025" y="3213100"/>
            <a:ext cx="914400" cy="533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MY" b="1" dirty="0" err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adalah</a:t>
            </a:r>
            <a:endParaRPr lang="en-MY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89188" y="3933825"/>
            <a:ext cx="1981200" cy="533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b="1" dirty="0" err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menggalakkan</a:t>
            </a:r>
            <a:endParaRPr lang="en-MY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97694" y="3933341"/>
            <a:ext cx="1981200" cy="533400"/>
          </a:xfrm>
          <a:prstGeom prst="rect">
            <a:avLst/>
          </a:prstGeom>
          <a:noFill/>
          <a:ln w="3175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b="1" dirty="0" err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bekerja</a:t>
            </a:r>
            <a:endParaRPr lang="en-MY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73463" y="4452938"/>
            <a:ext cx="1981200" cy="533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b="1" dirty="0" err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aplikasi</a:t>
            </a:r>
            <a:endParaRPr lang="en-MY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6163" y="2198688"/>
            <a:ext cx="1981200" cy="533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b="1" dirty="0" err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memantapkan</a:t>
            </a:r>
            <a:endParaRPr lang="en-MY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cxnSp>
        <p:nvCxnSpPr>
          <p:cNvPr id="29" name="Straight Arrow Connector 28"/>
          <p:cNvCxnSpPr>
            <a:stCxn id="23" idx="3"/>
          </p:cNvCxnSpPr>
          <p:nvPr/>
        </p:nvCxnSpPr>
        <p:spPr>
          <a:xfrm>
            <a:off x="6702425" y="3479800"/>
            <a:ext cx="6286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743200" y="4419600"/>
            <a:ext cx="523875" cy="5905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981200" y="3479800"/>
            <a:ext cx="533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943600" y="4419600"/>
            <a:ext cx="501650" cy="52546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564063" y="4897438"/>
            <a:ext cx="0" cy="9159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056313" y="2154238"/>
            <a:ext cx="609600" cy="509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743200" y="2168525"/>
            <a:ext cx="481013" cy="5556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64125" y="2663825"/>
            <a:ext cx="1509713" cy="3571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b="1" dirty="0" err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bersifat</a:t>
            </a:r>
            <a:endParaRPr lang="en-MY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1927225" y="3382963"/>
            <a:ext cx="5873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03488" y="2135188"/>
            <a:ext cx="792162" cy="174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95650" y="1730375"/>
            <a:ext cx="1504950" cy="8620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black"/>
                </a:solidFill>
              </a:rPr>
              <a:t>Amalan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nilai-nilai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Insaniah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800600" y="2144713"/>
            <a:ext cx="577850" cy="158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14600" y="4819968"/>
            <a:ext cx="2863850" cy="92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378450" y="2151063"/>
            <a:ext cx="22225" cy="2678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TextBox 32"/>
          <p:cNvSpPr txBox="1">
            <a:spLocks noChangeArrowheads="1"/>
          </p:cNvSpPr>
          <p:nvPr/>
        </p:nvSpPr>
        <p:spPr bwMode="auto">
          <a:xfrm>
            <a:off x="3429000" y="1022350"/>
            <a:ext cx="174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Cabaran</a:t>
            </a:r>
            <a:endParaRPr lang="en-GB" sz="2400" smtClean="0">
              <a:solidFill>
                <a:srgbClr val="00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410200" y="2438400"/>
            <a:ext cx="579438" cy="5857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410200" y="3348038"/>
            <a:ext cx="685800" cy="206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410200" y="3754438"/>
            <a:ext cx="609600" cy="5889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1" name="TextBox 42"/>
          <p:cNvSpPr txBox="1">
            <a:spLocks noChangeArrowheads="1"/>
          </p:cNvSpPr>
          <p:nvPr/>
        </p:nvSpPr>
        <p:spPr bwMode="auto">
          <a:xfrm>
            <a:off x="6484938" y="1038225"/>
            <a:ext cx="2201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Tindakan IPG</a:t>
            </a:r>
            <a:endParaRPr lang="en-GB" sz="2400" smtClean="0">
              <a:solidFill>
                <a:srgbClr val="00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019800" y="1974850"/>
            <a:ext cx="1252538" cy="7159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161088" y="2916238"/>
            <a:ext cx="1111250" cy="103028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989638" y="4160838"/>
            <a:ext cx="1111250" cy="78898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2785" name="TextBox 46"/>
          <p:cNvSpPr txBox="1">
            <a:spLocks noChangeArrowheads="1"/>
          </p:cNvSpPr>
          <p:nvPr/>
        </p:nvSpPr>
        <p:spPr bwMode="auto">
          <a:xfrm>
            <a:off x="6161088" y="2160588"/>
            <a:ext cx="111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00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Formal</a:t>
            </a:r>
            <a:endParaRPr lang="en-GB" sz="2000" smtClean="0">
              <a:solidFill>
                <a:srgbClr val="00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2786" name="TextBox 47"/>
          <p:cNvSpPr txBox="1">
            <a:spLocks noChangeArrowheads="1"/>
          </p:cNvSpPr>
          <p:nvPr/>
        </p:nvSpPr>
        <p:spPr bwMode="auto">
          <a:xfrm>
            <a:off x="6243638" y="3108325"/>
            <a:ext cx="9953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00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Tidak Formal</a:t>
            </a:r>
            <a:endParaRPr lang="en-GB" sz="2000" smtClean="0">
              <a:solidFill>
                <a:srgbClr val="00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2787" name="TextBox 48"/>
          <p:cNvSpPr txBox="1">
            <a:spLocks noChangeArrowheads="1"/>
          </p:cNvSpPr>
          <p:nvPr/>
        </p:nvSpPr>
        <p:spPr bwMode="auto">
          <a:xfrm>
            <a:off x="6088063" y="4364038"/>
            <a:ext cx="99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00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Holistik</a:t>
            </a:r>
          </a:p>
        </p:txBody>
      </p:sp>
      <p:sp>
        <p:nvSpPr>
          <p:cNvPr id="32788" name="TextBox 49"/>
          <p:cNvSpPr txBox="1">
            <a:spLocks noChangeArrowheads="1"/>
          </p:cNvSpPr>
          <p:nvPr/>
        </p:nvSpPr>
        <p:spPr bwMode="auto">
          <a:xfrm>
            <a:off x="7381875" y="1962150"/>
            <a:ext cx="1470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00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Merentasi Kurikulum</a:t>
            </a:r>
            <a:endParaRPr lang="en-GB" sz="2000" smtClean="0">
              <a:solidFill>
                <a:srgbClr val="00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2789" name="TextBox 50"/>
          <p:cNvSpPr txBox="1">
            <a:spLocks noChangeArrowheads="1"/>
          </p:cNvSpPr>
          <p:nvPr/>
        </p:nvSpPr>
        <p:spPr bwMode="auto">
          <a:xfrm>
            <a:off x="7407275" y="3114675"/>
            <a:ext cx="1501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00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Masyarakat</a:t>
            </a:r>
            <a:endParaRPr lang="en-GB" sz="2000" smtClean="0">
              <a:solidFill>
                <a:srgbClr val="00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81875" y="4210050"/>
            <a:ext cx="17621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99"/>
                </a:solidFill>
                <a:latin typeface="Tw Cen MT" panose="020B0602020104020603"/>
              </a:rPr>
              <a:t>-</a:t>
            </a:r>
            <a:r>
              <a:rPr lang="en-US" sz="2000" b="1" dirty="0" err="1">
                <a:solidFill>
                  <a:prstClr val="black"/>
                </a:solidFill>
                <a:latin typeface="Tw Cen MT" panose="020B0602020104020603"/>
              </a:rPr>
              <a:t>Penyerapan</a:t>
            </a:r>
            <a:endParaRPr lang="en-US" sz="2000" b="1" dirty="0">
              <a:solidFill>
                <a:prstClr val="black"/>
              </a:solidFill>
              <a:latin typeface="Tw Cen MT" panose="020B0602020104020603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Tw Cen MT" panose="020B0602020104020603"/>
              </a:rPr>
              <a:t>-</a:t>
            </a:r>
            <a:r>
              <a:rPr lang="en-US" sz="2000" b="1" dirty="0" err="1">
                <a:solidFill>
                  <a:prstClr val="black"/>
                </a:solidFill>
                <a:latin typeface="Tw Cen MT" panose="020B0602020104020603"/>
              </a:rPr>
              <a:t>Penghayatan</a:t>
            </a:r>
            <a:endParaRPr lang="en-US" sz="2000" b="1" dirty="0">
              <a:solidFill>
                <a:prstClr val="black"/>
              </a:solidFill>
              <a:latin typeface="Tw Cen MT" panose="020B0602020104020603"/>
            </a:endParaRP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Tw Cen MT" panose="020B0602020104020603"/>
              </a:rPr>
              <a:t>-</a:t>
            </a:r>
            <a:r>
              <a:rPr lang="en-US" sz="2000" b="1" dirty="0" err="1">
                <a:solidFill>
                  <a:prstClr val="black"/>
                </a:solidFill>
                <a:latin typeface="Tw Cen MT" panose="020B0602020104020603"/>
              </a:rPr>
              <a:t>Amalan</a:t>
            </a:r>
            <a:r>
              <a:rPr lang="en-US" sz="2000" b="1" dirty="0">
                <a:solidFill>
                  <a:prstClr val="black"/>
                </a:solidFill>
                <a:latin typeface="Tw Cen MT" panose="020B0602020104020603"/>
              </a:rPr>
              <a:t>   (</a:t>
            </a:r>
            <a:r>
              <a:rPr lang="en-US" sz="2000" b="1" dirty="0" err="1">
                <a:solidFill>
                  <a:prstClr val="black"/>
                </a:solidFill>
                <a:latin typeface="Tw Cen MT" panose="020B0602020104020603"/>
              </a:rPr>
              <a:t>aplikasi</a:t>
            </a:r>
            <a:r>
              <a:rPr lang="en-US" sz="2000" b="1" dirty="0">
                <a:solidFill>
                  <a:prstClr val="black"/>
                </a:solidFill>
                <a:latin typeface="Tw Cen MT" panose="020B0602020104020603"/>
              </a:rPr>
              <a:t>)</a:t>
            </a:r>
            <a:endParaRPr lang="en-GB" sz="20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32791" name="TextBox 6"/>
          <p:cNvSpPr txBox="1">
            <a:spLocks noChangeArrowheads="1"/>
          </p:cNvSpPr>
          <p:nvPr/>
        </p:nvSpPr>
        <p:spPr bwMode="auto">
          <a:xfrm>
            <a:off x="1222375" y="77788"/>
            <a:ext cx="7550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ms-MY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CABARAN 4: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ms-MY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PENGHAYATAN NILAI DAN BUDAYA TIMUR </a:t>
            </a:r>
            <a:endParaRPr lang="en-GB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503488" y="2151063"/>
            <a:ext cx="0" cy="2678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81000" y="2394332"/>
            <a:ext cx="1905000" cy="21547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</a:rPr>
              <a:t>Cabaran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ke</a:t>
            </a:r>
            <a:r>
              <a:rPr lang="en-US" b="1" dirty="0">
                <a:solidFill>
                  <a:srgbClr val="FFFF00"/>
                </a:solidFill>
              </a:rPr>
              <a:t> 4 : </a:t>
            </a:r>
            <a:r>
              <a:rPr lang="en-US" b="1" dirty="0" err="1">
                <a:solidFill>
                  <a:srgbClr val="FFFF00"/>
                </a:solidFill>
              </a:rPr>
              <a:t>Penghayatan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Nilai</a:t>
            </a:r>
            <a:r>
              <a:rPr lang="en-US" b="1" dirty="0">
                <a:solidFill>
                  <a:srgbClr val="FFFF00"/>
                </a:solidFill>
              </a:rPr>
              <a:t> &amp; </a:t>
            </a:r>
            <a:r>
              <a:rPr lang="en-US" b="1" dirty="0" err="1">
                <a:solidFill>
                  <a:srgbClr val="FFFF00"/>
                </a:solidFill>
              </a:rPr>
              <a:t>Budaya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Timur</a:t>
            </a:r>
            <a:r>
              <a:rPr lang="en-US" b="1" dirty="0">
                <a:solidFill>
                  <a:srgbClr val="FFFF00"/>
                </a:solidFill>
              </a:rPr>
              <a:t> di IPG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84476" y="4231958"/>
            <a:ext cx="1824037" cy="860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black"/>
                </a:solidFill>
              </a:rPr>
              <a:t>Penanaman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aspek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jati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diri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80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7935912" cy="1676400"/>
          </a:xfrm>
        </p:spPr>
        <p:txBody>
          <a:bodyPr/>
          <a:lstStyle/>
          <a:p>
            <a:pPr algn="ctr"/>
            <a:r>
              <a:rPr lang="en-US" sz="4800" dirty="0" smtClean="0"/>
              <a:t>KESIMPULAN</a:t>
            </a:r>
            <a:endParaRPr lang="en-MY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33400" y="457200"/>
          <a:ext cx="8077200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nip Diagonal Corner Rectangle 3"/>
          <p:cNvSpPr/>
          <p:nvPr/>
        </p:nvSpPr>
        <p:spPr>
          <a:xfrm>
            <a:off x="1752600" y="5313336"/>
            <a:ext cx="5791200" cy="914400"/>
          </a:xfrm>
          <a:prstGeom prst="snip2DiagRect">
            <a:avLst/>
          </a:prstGeom>
          <a:solidFill>
            <a:srgbClr val="66FFFF"/>
          </a:solidFill>
          <a:effectLst>
            <a:innerShdw blurRad="114300">
              <a:prstClr val="black"/>
            </a:innerShdw>
            <a:reflection blurRad="6350" stA="50000" endA="300" endPos="5550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547519"/>
            <a:ext cx="5029200" cy="487362"/>
          </a:xfrm>
          <a:solidFill>
            <a:srgbClr val="66FFFF"/>
          </a:solidFill>
        </p:spPr>
        <p:txBody>
          <a:bodyPr/>
          <a:lstStyle/>
          <a:p>
            <a:pPr algn="ctr">
              <a:defRPr/>
            </a:pPr>
            <a:r>
              <a:rPr lang="en-MY" sz="3600" dirty="0" smtClean="0"/>
              <a:t>PENDIDIK ABAD KE 21</a:t>
            </a:r>
            <a:endParaRPr lang="en-MY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6"/>
          <p:cNvSpPr>
            <a:spLocks noChangeArrowheads="1" noChangeShapeType="1" noTextEdit="1"/>
          </p:cNvSpPr>
          <p:nvPr/>
        </p:nvSpPr>
        <p:spPr bwMode="gray">
          <a:xfrm>
            <a:off x="1981200" y="3810000"/>
            <a:ext cx="54102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406F8D"/>
                </a:solidFill>
                <a:effectLst>
                  <a:outerShdw dist="50800" dir="7500015" algn="tl" rotWithShape="0">
                    <a:srgbClr val="000000">
                      <a:alpha val="34998"/>
                    </a:srgbClr>
                  </a:outerShdw>
                </a:effectLst>
                <a:latin typeface="Verdana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694845" y="152400"/>
          <a:ext cx="8536781" cy="5196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lowchart: Terminator 10"/>
          <p:cNvSpPr/>
          <p:nvPr/>
        </p:nvSpPr>
        <p:spPr>
          <a:xfrm>
            <a:off x="2457773" y="152400"/>
            <a:ext cx="5029200" cy="805787"/>
          </a:xfrm>
          <a:prstGeom prst="flowChartTerminator">
            <a:avLst/>
          </a:prstGeom>
          <a:solidFill>
            <a:srgbClr val="99FFCC"/>
          </a:solidFill>
          <a:scene3d>
            <a:camera prst="perspectiveBelow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400" b="1" dirty="0">
                <a:solidFill>
                  <a:srgbClr val="000099"/>
                </a:solidFill>
              </a:rPr>
              <a:t>SEKOLAH MENGIKUT ALIRAN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2854175" y="5943600"/>
            <a:ext cx="4267200" cy="838200"/>
          </a:xfrm>
          <a:prstGeom prst="flowChartTerminator">
            <a:avLst/>
          </a:prstGeom>
          <a:solidFill>
            <a:srgbClr val="99FFCC"/>
          </a:solidFill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400" b="1" dirty="0">
                <a:solidFill>
                  <a:srgbClr val="000099"/>
                </a:solidFill>
              </a:rPr>
              <a:t>AKOMODASI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2878714" y="5143500"/>
            <a:ext cx="4267200" cy="952500"/>
          </a:xfrm>
          <a:prstGeom prst="flowChartTerminator">
            <a:avLst/>
          </a:prstGeom>
          <a:solidFill>
            <a:srgbClr val="99FFCC"/>
          </a:solidFill>
          <a:scene3d>
            <a:camera prst="perspectiveRelaxed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800" b="1" dirty="0">
                <a:solidFill>
                  <a:srgbClr val="000099"/>
                </a:solidFill>
              </a:rPr>
              <a:t>KEPELBAGAIAN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66365" y="1591064"/>
            <a:ext cx="3825615" cy="38822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Donut 4"/>
          <p:cNvSpPr/>
          <p:nvPr/>
        </p:nvSpPr>
        <p:spPr>
          <a:xfrm>
            <a:off x="563563" y="849313"/>
            <a:ext cx="8329612" cy="5473700"/>
          </a:xfrm>
          <a:prstGeom prst="donut">
            <a:avLst>
              <a:gd name="adj" fmla="val 3792"/>
            </a:avLst>
          </a:prstGeom>
          <a:solidFill>
            <a:schemeClr val="bg2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832228" y="2408271"/>
            <a:ext cx="2556195" cy="1449892"/>
            <a:chOff x="5681292" y="3242001"/>
            <a:chExt cx="1295708" cy="1607998"/>
          </a:xfrm>
          <a:solidFill>
            <a:srgbClr val="00B0F0"/>
          </a:solidFill>
        </p:grpSpPr>
        <p:sp>
          <p:nvSpPr>
            <p:cNvPr id="24" name="Oval 23"/>
            <p:cNvSpPr/>
            <p:nvPr/>
          </p:nvSpPr>
          <p:spPr>
            <a:xfrm>
              <a:off x="5681292" y="3242001"/>
              <a:ext cx="1295708" cy="160799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5871044" y="3744043"/>
              <a:ext cx="916204" cy="9162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MY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898525" y="2297113"/>
            <a:ext cx="2436813" cy="158273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796769"/>
              <a:satOff val="-35976"/>
              <a:lumOff val="1324"/>
              <a:alphaOff val="0"/>
            </a:schemeClr>
          </a:fillRef>
          <a:effectRef idx="0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9" name="Group 28"/>
          <p:cNvGrpSpPr/>
          <p:nvPr/>
        </p:nvGrpSpPr>
        <p:grpSpPr>
          <a:xfrm>
            <a:off x="3259311" y="4805276"/>
            <a:ext cx="3393739" cy="1187981"/>
            <a:chOff x="2527677" y="1359167"/>
            <a:chExt cx="1560279" cy="1295708"/>
          </a:xfrm>
          <a:solidFill>
            <a:srgbClr val="00B0F0"/>
          </a:solidFill>
        </p:grpSpPr>
        <p:sp>
          <p:nvSpPr>
            <p:cNvPr id="30" name="Oval 29"/>
            <p:cNvSpPr/>
            <p:nvPr/>
          </p:nvSpPr>
          <p:spPr>
            <a:xfrm>
              <a:off x="2527677" y="1359167"/>
              <a:ext cx="1560279" cy="129570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2756175" y="1548919"/>
              <a:ext cx="1103283" cy="9162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MY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239163" y="609599"/>
            <a:ext cx="5079131" cy="620653"/>
          </a:xfrm>
          <a:prstGeom prst="rect">
            <a:avLst/>
          </a:prstGeom>
          <a:solidFill>
            <a:srgbClr val="0070C0"/>
          </a:solidFill>
          <a:ln w="12700">
            <a:solidFill>
              <a:srgbClr val="12F107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FALSAFAH PENDIDIKAN KEBANGSAAN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197725" y="4017963"/>
            <a:ext cx="2071688" cy="925512"/>
          </a:xfrm>
          <a:prstGeom prst="rect">
            <a:avLst/>
          </a:prstGeom>
          <a:solidFill>
            <a:srgbClr val="0070C0"/>
          </a:solidFill>
          <a:ln>
            <a:solidFill>
              <a:srgbClr val="12F1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000" b="1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FALSAFAH PENDIDIKAN GURU</a:t>
            </a:r>
            <a:endParaRPr lang="en-MY" sz="20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54606" y="1378500"/>
            <a:ext cx="2483070" cy="951319"/>
            <a:chOff x="2527677" y="1359167"/>
            <a:chExt cx="1560279" cy="1295708"/>
          </a:xfrm>
          <a:solidFill>
            <a:srgbClr val="00B0F0"/>
          </a:solidFill>
        </p:grpSpPr>
        <p:sp>
          <p:nvSpPr>
            <p:cNvPr id="40" name="Oval 39"/>
            <p:cNvSpPr/>
            <p:nvPr/>
          </p:nvSpPr>
          <p:spPr>
            <a:xfrm>
              <a:off x="2527677" y="1359167"/>
              <a:ext cx="1560279" cy="129570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"/>
            <p:cNvSpPr/>
            <p:nvPr/>
          </p:nvSpPr>
          <p:spPr>
            <a:xfrm>
              <a:off x="2756175" y="1548919"/>
              <a:ext cx="1103283" cy="916204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MY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6156" name="Rectangle 57343"/>
          <p:cNvSpPr>
            <a:spLocks noChangeArrowheads="1"/>
          </p:cNvSpPr>
          <p:nvPr/>
        </p:nvSpPr>
        <p:spPr bwMode="auto">
          <a:xfrm>
            <a:off x="3548063" y="1644650"/>
            <a:ext cx="2341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ms-MY" sz="2000" b="1">
                <a:solidFill>
                  <a:srgbClr val="000000"/>
                </a:solidFill>
                <a:latin typeface="Arial Black" pitchFamily="34" charset="0"/>
              </a:rPr>
              <a:t>GLOBALISASI </a:t>
            </a: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941388" y="2678113"/>
            <a:ext cx="2393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ms-MY" sz="2000">
                <a:latin typeface="Arial Black" pitchFamily="34" charset="0"/>
              </a:rPr>
              <a:t>PENGHAYATAN NILAI DAN SOSIO BUDAYA</a:t>
            </a:r>
            <a:endParaRPr lang="en-MY" sz="2000"/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3787775" y="5081588"/>
            <a:ext cx="2522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ms-MY" sz="2000" b="1">
                <a:latin typeface="Arial Black" pitchFamily="34" charset="0"/>
              </a:rPr>
              <a:t>KEPELBAGAIAN KEMAHIRAN</a:t>
            </a:r>
            <a:endParaRPr lang="en-MY" sz="2000"/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6240463" y="2619375"/>
            <a:ext cx="19145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ms-MY" sz="2000" b="1">
                <a:latin typeface="Arial Black" pitchFamily="34" charset="0"/>
              </a:rPr>
              <a:t>HASRAT PEMEGANG TARUH</a:t>
            </a:r>
            <a:endParaRPr lang="en-MY" sz="2000"/>
          </a:p>
        </p:txBody>
      </p:sp>
      <p:sp>
        <p:nvSpPr>
          <p:cNvPr id="3" name="Isosceles Triangle 2"/>
          <p:cNvSpPr/>
          <p:nvPr/>
        </p:nvSpPr>
        <p:spPr>
          <a:xfrm>
            <a:off x="2950067" y="2672481"/>
            <a:ext cx="3672448" cy="200288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ms-MY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MATLAMAT PENDIDIKAN GURU</a:t>
            </a:r>
            <a:endParaRPr lang="en-GB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63" name="TextBox 8"/>
          <p:cNvSpPr txBox="1">
            <a:spLocks noChangeArrowheads="1"/>
          </p:cNvSpPr>
          <p:nvPr/>
        </p:nvSpPr>
        <p:spPr bwMode="auto">
          <a:xfrm>
            <a:off x="3663950" y="2335213"/>
            <a:ext cx="2189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 sz="2000" b="1">
                <a:solidFill>
                  <a:srgbClr val="C00000"/>
                </a:solidFill>
              </a:rPr>
              <a:t>PENGETAHUAN</a:t>
            </a:r>
            <a:endParaRPr lang="en-GB" sz="2000" b="1">
              <a:solidFill>
                <a:srgbClr val="C00000"/>
              </a:solidFill>
            </a:endParaRPr>
          </a:p>
        </p:txBody>
      </p:sp>
      <p:sp>
        <p:nvSpPr>
          <p:cNvPr id="6164" name="TextBox 9"/>
          <p:cNvSpPr txBox="1">
            <a:spLocks noChangeArrowheads="1"/>
          </p:cNvSpPr>
          <p:nvPr/>
        </p:nvSpPr>
        <p:spPr bwMode="auto">
          <a:xfrm>
            <a:off x="6191250" y="4645025"/>
            <a:ext cx="1127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 sz="2000" b="1">
                <a:solidFill>
                  <a:srgbClr val="C00000"/>
                </a:solidFill>
              </a:rPr>
              <a:t>SIKAP</a:t>
            </a:r>
            <a:endParaRPr lang="en-GB" sz="2000" b="1">
              <a:solidFill>
                <a:srgbClr val="C00000"/>
              </a:solidFill>
            </a:endParaRPr>
          </a:p>
        </p:txBody>
      </p:sp>
      <p:sp>
        <p:nvSpPr>
          <p:cNvPr id="6165" name="TextBox 10"/>
          <p:cNvSpPr txBox="1">
            <a:spLocks noChangeArrowheads="1"/>
          </p:cNvSpPr>
          <p:nvPr/>
        </p:nvSpPr>
        <p:spPr bwMode="auto">
          <a:xfrm>
            <a:off x="2389188" y="4618038"/>
            <a:ext cx="175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s-MY" sz="2000" b="1">
                <a:solidFill>
                  <a:srgbClr val="C00000"/>
                </a:solidFill>
              </a:rPr>
              <a:t>KEMAHIRAN</a:t>
            </a:r>
            <a:endParaRPr lang="en-GB" sz="2000" b="1">
              <a:solidFill>
                <a:srgbClr val="C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6688" y="4017963"/>
            <a:ext cx="2071687" cy="925512"/>
          </a:xfrm>
          <a:prstGeom prst="rect">
            <a:avLst/>
          </a:prstGeom>
          <a:solidFill>
            <a:srgbClr val="0070C0"/>
          </a:solidFill>
          <a:ln>
            <a:solidFill>
              <a:srgbClr val="12F107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DASAR KPM</a:t>
            </a:r>
          </a:p>
        </p:txBody>
      </p:sp>
      <p:pic>
        <p:nvPicPr>
          <p:cNvPr id="61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488" y="2747963"/>
            <a:ext cx="10096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" y="-152400"/>
            <a:ext cx="8763000" cy="84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400" dirty="0">
                <a:solidFill>
                  <a:srgbClr val="000099"/>
                </a:solidFill>
                <a:latin typeface="Arial Black" pitchFamily="34" charset="0"/>
              </a:rPr>
              <a:t>KERANGKA KONSEP CABARAN PENDIDIKAN GURU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658100" cy="990600"/>
          </a:xfrm>
        </p:spPr>
        <p:txBody>
          <a:bodyPr/>
          <a:lstStyle/>
          <a:p>
            <a:pPr>
              <a:defRPr/>
            </a:pPr>
            <a:r>
              <a:rPr lang="ms-MY" sz="4000" dirty="0" smtClean="0">
                <a:solidFill>
                  <a:srgbClr val="C00000"/>
                </a:solidFill>
              </a:rPr>
              <a:t>Cabaran 1: Globalisasi</a:t>
            </a:r>
            <a:endParaRPr lang="en-GB" sz="4000" dirty="0">
              <a:solidFill>
                <a:srgbClr val="C00000"/>
              </a:solidFill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7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8348464" cy="1600199"/>
          </a:xfrm>
        </p:spPr>
        <p:txBody>
          <a:bodyPr/>
          <a:lstStyle/>
          <a:p>
            <a:pPr>
              <a:defRPr/>
            </a:pPr>
            <a:r>
              <a:rPr lang="es-UY" sz="4400" dirty="0" err="1" smtClean="0">
                <a:solidFill>
                  <a:srgbClr val="FFFF00"/>
                </a:solidFill>
              </a:rPr>
              <a:t>Cabaran</a:t>
            </a:r>
            <a:r>
              <a:rPr lang="es-UY" sz="4400" dirty="0" smtClean="0">
                <a:solidFill>
                  <a:srgbClr val="FFFF00"/>
                </a:solidFill>
              </a:rPr>
              <a:t> 1: </a:t>
            </a:r>
            <a:br>
              <a:rPr lang="es-UY" sz="4400" dirty="0" smtClean="0">
                <a:solidFill>
                  <a:srgbClr val="FFFF00"/>
                </a:solidFill>
              </a:rPr>
            </a:br>
            <a:r>
              <a:rPr lang="es-UY" sz="4400" dirty="0" err="1" smtClean="0">
                <a:solidFill>
                  <a:srgbClr val="FFFF00"/>
                </a:solidFill>
              </a:rPr>
              <a:t>Globalisasi</a:t>
            </a:r>
            <a:r>
              <a:rPr lang="es-UY" sz="4400" dirty="0" smtClean="0">
                <a:solidFill>
                  <a:srgbClr val="FFFF00"/>
                </a:solidFill>
              </a:rPr>
              <a:t> </a:t>
            </a:r>
            <a:br>
              <a:rPr lang="es-UY" sz="4400" dirty="0" smtClean="0">
                <a:solidFill>
                  <a:srgbClr val="FFFF00"/>
                </a:solidFill>
              </a:rPr>
            </a:br>
            <a:endParaRPr lang="es-ES" sz="4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26988" y="3348038"/>
            <a:ext cx="3168651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>
              <a:tabLst>
                <a:tab pos="357188" algn="l"/>
              </a:tabLst>
            </a:pPr>
            <a:r>
              <a:rPr lang="ms-MY" sz="2400" b="1"/>
              <a:t>7. Perubahan </a:t>
            </a:r>
          </a:p>
          <a:p>
            <a:pPr marL="357188" indent="-357188">
              <a:tabLst>
                <a:tab pos="357188" algn="l"/>
              </a:tabLst>
            </a:pPr>
            <a:r>
              <a:rPr lang="ms-MY" sz="2400" b="1"/>
              <a:t>    Sukar Diramal</a:t>
            </a:r>
            <a:endParaRPr lang="en-GB" sz="2400" b="1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72200" y="4724400"/>
            <a:ext cx="2765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/>
            <a:r>
              <a:rPr lang="ms-MY" sz="2400" b="1" dirty="0"/>
              <a:t>3. Kemajuan </a:t>
            </a:r>
          </a:p>
          <a:p>
            <a:pPr marL="357188" indent="-357188"/>
            <a:r>
              <a:rPr lang="ms-MY" sz="2400" b="1" dirty="0"/>
              <a:t>    Teknologi</a:t>
            </a:r>
            <a:endParaRPr lang="en-GB" sz="24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67000" y="6019800"/>
            <a:ext cx="316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 sz="2400" b="1" dirty="0"/>
              <a:t>4. Pemindahan Nilai</a:t>
            </a:r>
            <a:endParaRPr lang="en-GB" sz="24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70588" y="3290888"/>
            <a:ext cx="3276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/>
            <a:r>
              <a:rPr lang="ms-MY" sz="2400" b="1"/>
              <a:t>2. Potensi Sumber </a:t>
            </a:r>
          </a:p>
          <a:p>
            <a:pPr marL="357188" indent="-357188"/>
            <a:r>
              <a:rPr lang="ms-MY" sz="2400" b="1"/>
              <a:t>    Manusia</a:t>
            </a:r>
            <a:endParaRPr lang="en-GB" sz="2400" b="1"/>
          </a:p>
        </p:txBody>
      </p:sp>
      <p:sp>
        <p:nvSpPr>
          <p:cNvPr id="10" name="TextBox 9"/>
          <p:cNvSpPr txBox="1"/>
          <p:nvPr/>
        </p:nvSpPr>
        <p:spPr>
          <a:xfrm>
            <a:off x="260350" y="4619625"/>
            <a:ext cx="4038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ms-MY" sz="2400" b="1" dirty="0">
                <a:latin typeface="Arial" panose="020B0604020202020204" pitchFamily="34" charset="0"/>
                <a:cs typeface="Arial" panose="020B0604020202020204" pitchFamily="34" charset="0"/>
              </a:rPr>
              <a:t>6. Kemahiran </a:t>
            </a:r>
          </a:p>
          <a:p>
            <a:pPr marL="357188" indent="-357188">
              <a:defRPr/>
            </a:pPr>
            <a:r>
              <a:rPr lang="ms-MY" sz="2400" b="1" dirty="0"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4600" y="24384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 sz="2400" b="1" dirty="0"/>
              <a:t>1. Anjakan Paradigma</a:t>
            </a:r>
            <a:endParaRPr lang="en-GB" sz="2400" b="1" dirty="0"/>
          </a:p>
        </p:txBody>
      </p:sp>
      <p:pic>
        <p:nvPicPr>
          <p:cNvPr id="8202" name="Picture 6" descr="http://media4.picsearch.com/is?BS8gtbtpeaJKRik9ulRrcLsUpRggwdKn5d6YjfC47eg&amp;height=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0475" y="3260725"/>
            <a:ext cx="3392488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8" grpId="0"/>
      <p:bldP spid="6" grpId="0"/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ANJAKAN PARADIGMA </a:t>
            </a:r>
            <a:br>
              <a:rPr lang="en-MY" dirty="0" smtClean="0"/>
            </a:br>
            <a:r>
              <a:rPr lang="en-MY" dirty="0" smtClean="0"/>
              <a:t>(Paradigm Shift)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304800" y="3962400"/>
            <a:ext cx="3505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MY" sz="2400" b="1" dirty="0" smtClean="0"/>
              <a:t>TRADISIONAL</a:t>
            </a:r>
          </a:p>
          <a:p>
            <a:pPr algn="ctr"/>
            <a:endParaRPr lang="en-MY" dirty="0" smtClean="0"/>
          </a:p>
          <a:p>
            <a:pPr>
              <a:buFont typeface="Arial" pitchFamily="34" charset="0"/>
              <a:buChar char="•"/>
            </a:pPr>
            <a:r>
              <a:rPr lang="en-MY" dirty="0" smtClean="0"/>
              <a:t> ‘</a:t>
            </a:r>
            <a:r>
              <a:rPr lang="en-MY" dirty="0" err="1" smtClean="0"/>
              <a:t>banduan</a:t>
            </a:r>
            <a:r>
              <a:rPr lang="en-MY" dirty="0" smtClean="0"/>
              <a:t> </a:t>
            </a:r>
            <a:r>
              <a:rPr lang="en-MY" dirty="0" err="1" smtClean="0"/>
              <a:t>kepada</a:t>
            </a:r>
            <a:r>
              <a:rPr lang="en-MY" dirty="0" smtClean="0"/>
              <a:t> </a:t>
            </a:r>
          </a:p>
          <a:p>
            <a:r>
              <a:rPr lang="en-MY" dirty="0" smtClean="0"/>
              <a:t>   </a:t>
            </a:r>
            <a:r>
              <a:rPr lang="en-MY" dirty="0" err="1" smtClean="0"/>
              <a:t>pengalaman</a:t>
            </a:r>
            <a:r>
              <a:rPr lang="en-MY" dirty="0" smtClean="0"/>
              <a:t> </a:t>
            </a:r>
            <a:r>
              <a:rPr lang="en-MY" dirty="0" err="1" smtClean="0"/>
              <a:t>sendiri</a:t>
            </a:r>
            <a:r>
              <a:rPr lang="en-MY" dirty="0" smtClean="0"/>
              <a:t>’</a:t>
            </a:r>
          </a:p>
          <a:p>
            <a:pPr>
              <a:buFont typeface="Arial" pitchFamily="34" charset="0"/>
              <a:buChar char="•"/>
            </a:pPr>
            <a:endParaRPr lang="en-MY" dirty="0" smtClean="0"/>
          </a:p>
          <a:p>
            <a:pPr>
              <a:buFont typeface="Arial" pitchFamily="34" charset="0"/>
              <a:buChar char="•"/>
            </a:pPr>
            <a:r>
              <a:rPr lang="en-MY" dirty="0" err="1" smtClean="0"/>
              <a:t>Amalan</a:t>
            </a:r>
            <a:r>
              <a:rPr lang="en-MY" dirty="0" smtClean="0"/>
              <a:t> lama</a:t>
            </a:r>
          </a:p>
        </p:txBody>
      </p:sp>
      <p:sp>
        <p:nvSpPr>
          <p:cNvPr id="5" name="Right Arrow 4"/>
          <p:cNvSpPr/>
          <p:nvPr/>
        </p:nvSpPr>
        <p:spPr>
          <a:xfrm rot="19958750">
            <a:off x="1907711" y="1842346"/>
            <a:ext cx="2438400" cy="1600200"/>
          </a:xfrm>
          <a:prstGeom prst="rightArrow">
            <a:avLst>
              <a:gd name="adj1" fmla="val 50000"/>
              <a:gd name="adj2" fmla="val 48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ounded Rectangle 5"/>
          <p:cNvSpPr/>
          <p:nvPr/>
        </p:nvSpPr>
        <p:spPr>
          <a:xfrm>
            <a:off x="4495800" y="1295400"/>
            <a:ext cx="4191000" cy="3886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MY" sz="3600" b="1" dirty="0" smtClean="0">
                <a:solidFill>
                  <a:schemeClr val="tx1"/>
                </a:solidFill>
              </a:rPr>
              <a:t>BAHARU</a:t>
            </a:r>
          </a:p>
          <a:p>
            <a:pPr algn="ctr"/>
            <a:endParaRPr lang="en-MY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MY" sz="2800" dirty="0" smtClean="0">
                <a:solidFill>
                  <a:schemeClr val="tx1"/>
                </a:solidFill>
              </a:rPr>
              <a:t> </a:t>
            </a:r>
            <a:r>
              <a:rPr lang="en-MY" sz="2800" dirty="0" err="1" smtClean="0">
                <a:solidFill>
                  <a:schemeClr val="tx1"/>
                </a:solidFill>
              </a:rPr>
              <a:t>Inovasi</a:t>
            </a:r>
            <a:r>
              <a:rPr lang="en-MY" sz="28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MY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MY" sz="2800" dirty="0" smtClean="0">
                <a:solidFill>
                  <a:schemeClr val="tx1"/>
                </a:solidFill>
              </a:rPr>
              <a:t> </a:t>
            </a:r>
            <a:r>
              <a:rPr lang="en-MY" sz="2800" dirty="0" err="1" smtClean="0">
                <a:solidFill>
                  <a:schemeClr val="tx1"/>
                </a:solidFill>
              </a:rPr>
              <a:t>Pedagogi</a:t>
            </a:r>
            <a:r>
              <a:rPr lang="en-MY" sz="2800" dirty="0" smtClean="0">
                <a:solidFill>
                  <a:schemeClr val="tx1"/>
                </a:solidFill>
              </a:rPr>
              <a:t> </a:t>
            </a:r>
            <a:r>
              <a:rPr lang="en-MY" sz="2800" dirty="0" err="1" smtClean="0">
                <a:solidFill>
                  <a:schemeClr val="tx1"/>
                </a:solidFill>
              </a:rPr>
              <a:t>terkini</a:t>
            </a:r>
            <a:endParaRPr lang="en-MY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MY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MY" sz="2800" dirty="0" smtClean="0">
                <a:solidFill>
                  <a:schemeClr val="tx1"/>
                </a:solidFill>
              </a:rPr>
              <a:t> </a:t>
            </a:r>
            <a:r>
              <a:rPr lang="en-MY" sz="2800" dirty="0" err="1" smtClean="0">
                <a:solidFill>
                  <a:schemeClr val="tx1"/>
                </a:solidFill>
              </a:rPr>
              <a:t>Berkolaborasi</a:t>
            </a:r>
            <a:r>
              <a:rPr lang="en-MY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MY" sz="2800" dirty="0" smtClean="0">
                <a:solidFill>
                  <a:schemeClr val="tx1"/>
                </a:solidFill>
              </a:rPr>
              <a:t>  </a:t>
            </a:r>
            <a:r>
              <a:rPr lang="en-MY" sz="2800" dirty="0" err="1" smtClean="0">
                <a:solidFill>
                  <a:schemeClr val="tx1"/>
                </a:solidFill>
              </a:rPr>
              <a:t>dengan</a:t>
            </a:r>
            <a:r>
              <a:rPr lang="en-MY" sz="2800" dirty="0" smtClean="0">
                <a:solidFill>
                  <a:schemeClr val="tx1"/>
                </a:solidFill>
              </a:rPr>
              <a:t> </a:t>
            </a:r>
            <a:r>
              <a:rPr lang="en-MY" sz="2800" dirty="0" err="1" smtClean="0">
                <a:solidFill>
                  <a:schemeClr val="tx1"/>
                </a:solidFill>
              </a:rPr>
              <a:t>pakar</a:t>
            </a:r>
            <a:endParaRPr lang="en-MY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 smtClean="0"/>
              <a:t>Potensi</a:t>
            </a:r>
            <a:r>
              <a:rPr lang="en-MY" dirty="0" smtClean="0"/>
              <a:t> </a:t>
            </a:r>
            <a:r>
              <a:rPr lang="en-MY" dirty="0" err="1" smtClean="0"/>
              <a:t>Sumber</a:t>
            </a:r>
            <a:r>
              <a:rPr lang="en-MY" dirty="0" smtClean="0"/>
              <a:t> </a:t>
            </a:r>
            <a:r>
              <a:rPr lang="en-MY" dirty="0" err="1" smtClean="0"/>
              <a:t>Manusia</a:t>
            </a:r>
            <a:r>
              <a:rPr lang="en-MY" dirty="0" smtClean="0"/>
              <a:t/>
            </a:r>
            <a:br>
              <a:rPr lang="en-MY" dirty="0" smtClean="0"/>
            </a:br>
            <a:r>
              <a:rPr lang="en-MY" dirty="0" smtClean="0"/>
              <a:t>(Human Resource Potential)</a:t>
            </a:r>
            <a:endParaRPr lang="en-MY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981200"/>
            <a:ext cx="2286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Cabaran</a:t>
            </a:r>
            <a:r>
              <a:rPr lang="en-MY" dirty="0" smtClean="0"/>
              <a:t> </a:t>
            </a:r>
            <a:r>
              <a:rPr lang="en-MY" dirty="0" err="1" smtClean="0"/>
              <a:t>Ciri-ciri</a:t>
            </a:r>
            <a:r>
              <a:rPr lang="en-MY" dirty="0" smtClean="0"/>
              <a:t> </a:t>
            </a:r>
            <a:r>
              <a:rPr lang="en-MY" dirty="0" err="1" smtClean="0"/>
              <a:t>Globalisasi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544033" y="3657600"/>
            <a:ext cx="21336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en-MY" dirty="0" smtClean="0"/>
              <a:t> </a:t>
            </a:r>
            <a:r>
              <a:rPr lang="en-MY" dirty="0" err="1" smtClean="0"/>
              <a:t>Individualistik</a:t>
            </a:r>
            <a:endParaRPr lang="en-MY" dirty="0" smtClean="0"/>
          </a:p>
          <a:p>
            <a:pPr>
              <a:buFont typeface="Arial" pitchFamily="34" charset="0"/>
              <a:buChar char="•"/>
            </a:pPr>
            <a:endParaRPr lang="en-MY" dirty="0" smtClean="0"/>
          </a:p>
          <a:p>
            <a:pPr>
              <a:buFont typeface="Arial" pitchFamily="34" charset="0"/>
              <a:buChar char="•"/>
            </a:pPr>
            <a:r>
              <a:rPr lang="en-MY" dirty="0" err="1" smtClean="0"/>
              <a:t>Konflik</a:t>
            </a:r>
            <a:endParaRPr lang="en-MY" dirty="0" smtClean="0"/>
          </a:p>
          <a:p>
            <a:pPr>
              <a:buFont typeface="Arial" pitchFamily="34" charset="0"/>
              <a:buChar char="•"/>
            </a:pPr>
            <a:endParaRPr lang="en-MY" dirty="0" smtClean="0"/>
          </a:p>
          <a:p>
            <a:pPr>
              <a:buFont typeface="Arial" pitchFamily="34" charset="0"/>
              <a:buChar char="•"/>
            </a:pPr>
            <a:r>
              <a:rPr lang="en-MY" dirty="0" err="1" smtClean="0"/>
              <a:t>Materialistik</a:t>
            </a:r>
            <a:endParaRPr lang="en-MY" dirty="0"/>
          </a:p>
        </p:txBody>
      </p:sp>
      <p:sp>
        <p:nvSpPr>
          <p:cNvPr id="6" name="Oval 5"/>
          <p:cNvSpPr/>
          <p:nvPr/>
        </p:nvSpPr>
        <p:spPr>
          <a:xfrm>
            <a:off x="4114800" y="2971800"/>
            <a:ext cx="1642732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smtClean="0"/>
              <a:t>Guru Era Global</a:t>
            </a:r>
            <a:endParaRPr lang="en-MY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845598" y="1600200"/>
            <a:ext cx="16002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>
                <a:solidFill>
                  <a:schemeClr val="tx1"/>
                </a:solidFill>
              </a:rPr>
              <a:t>Prihatin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82565" y="5257800"/>
            <a:ext cx="19812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>
                <a:solidFill>
                  <a:schemeClr val="tx1"/>
                </a:solidFill>
              </a:rPr>
              <a:t>Kekal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dalam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kerjaya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85864" y="2743200"/>
            <a:ext cx="22860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>
                <a:solidFill>
                  <a:schemeClr val="tx1"/>
                </a:solidFill>
              </a:rPr>
              <a:t>Menangani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konflik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07130" y="3962400"/>
            <a:ext cx="22860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>
                <a:solidFill>
                  <a:schemeClr val="tx1"/>
                </a:solidFill>
              </a:rPr>
              <a:t>Jiwa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berani</a:t>
            </a:r>
            <a:r>
              <a:rPr lang="en-MY" dirty="0" smtClean="0">
                <a:solidFill>
                  <a:schemeClr val="tx1"/>
                </a:solidFill>
              </a:rPr>
              <a:t> &amp; </a:t>
            </a:r>
            <a:r>
              <a:rPr lang="en-MY" dirty="0" err="1" smtClean="0">
                <a:solidFill>
                  <a:schemeClr val="tx1"/>
                </a:solidFill>
              </a:rPr>
              <a:t>bebas</a:t>
            </a:r>
            <a:endParaRPr lang="en-MY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4" idx="2"/>
            <a:endCxn id="5" idx="0"/>
          </p:cNvCxnSpPr>
          <p:nvPr/>
        </p:nvCxnSpPr>
        <p:spPr>
          <a:xfrm rot="16200000" flipH="1">
            <a:off x="1300716" y="3347483"/>
            <a:ext cx="609600" cy="10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3048000" y="2209800"/>
            <a:ext cx="9144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Right Arrow 18"/>
          <p:cNvSpPr/>
          <p:nvPr/>
        </p:nvSpPr>
        <p:spPr>
          <a:xfrm>
            <a:off x="3048000" y="3429000"/>
            <a:ext cx="9144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Right Arrow 19"/>
          <p:cNvSpPr/>
          <p:nvPr/>
        </p:nvSpPr>
        <p:spPr>
          <a:xfrm>
            <a:off x="3048000" y="4724400"/>
            <a:ext cx="9144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4" name="Straight Arrow Connector 23"/>
          <p:cNvCxnSpPr>
            <a:stCxn id="6" idx="6"/>
          </p:cNvCxnSpPr>
          <p:nvPr/>
        </p:nvCxnSpPr>
        <p:spPr>
          <a:xfrm flipV="1">
            <a:off x="5757532" y="1905000"/>
            <a:ext cx="1024268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3" idx="1"/>
          </p:cNvCxnSpPr>
          <p:nvPr/>
        </p:nvCxnSpPr>
        <p:spPr>
          <a:xfrm flipV="1">
            <a:off x="5757532" y="3162300"/>
            <a:ext cx="728332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15" idx="1"/>
          </p:cNvCxnSpPr>
          <p:nvPr/>
        </p:nvCxnSpPr>
        <p:spPr>
          <a:xfrm>
            <a:off x="5757532" y="3657600"/>
            <a:ext cx="749598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6"/>
            <a:endCxn id="12" idx="1"/>
          </p:cNvCxnSpPr>
          <p:nvPr/>
        </p:nvCxnSpPr>
        <p:spPr>
          <a:xfrm>
            <a:off x="5757532" y="3657600"/>
            <a:ext cx="925033" cy="2019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712" y="387875"/>
            <a:ext cx="6415007" cy="563562"/>
          </a:xfrm>
        </p:spPr>
        <p:txBody>
          <a:bodyPr/>
          <a:lstStyle/>
          <a:p>
            <a:pPr>
              <a:defRPr/>
            </a:pPr>
            <a:r>
              <a:rPr lang="ms-MY" sz="4400" dirty="0" smtClean="0">
                <a:solidFill>
                  <a:srgbClr val="000099"/>
                </a:solidFill>
              </a:rPr>
              <a:t>Kemajuan Teknologi</a:t>
            </a:r>
            <a:endParaRPr lang="en-GB" sz="4400" dirty="0">
              <a:solidFill>
                <a:srgbClr val="000099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8826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371600" y="2133600"/>
            <a:ext cx="2514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 smtClean="0"/>
              <a:t>Cabaran</a:t>
            </a:r>
            <a:r>
              <a:rPr lang="en-MY" b="1" dirty="0" smtClean="0"/>
              <a:t> </a:t>
            </a:r>
            <a:r>
              <a:rPr lang="en-MY" b="1" dirty="0" err="1" smtClean="0"/>
              <a:t>teknologi</a:t>
            </a:r>
            <a:r>
              <a:rPr lang="en-MY" b="1" dirty="0" smtClean="0"/>
              <a:t> </a:t>
            </a:r>
            <a:r>
              <a:rPr lang="en-MY" b="1" dirty="0" err="1" smtClean="0"/>
              <a:t>kepada</a:t>
            </a:r>
            <a:r>
              <a:rPr lang="en-MY" b="1" dirty="0" smtClean="0"/>
              <a:t> guru</a:t>
            </a:r>
            <a:endParaRPr lang="en-MY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371600" y="3429000"/>
            <a:ext cx="25146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en-MY" dirty="0" smtClean="0"/>
              <a:t> </a:t>
            </a:r>
            <a:r>
              <a:rPr lang="en-MY" dirty="0" err="1" smtClean="0"/>
              <a:t>Peranan</a:t>
            </a:r>
            <a:r>
              <a:rPr lang="en-MY" dirty="0" smtClean="0"/>
              <a:t> guru </a:t>
            </a:r>
          </a:p>
          <a:p>
            <a:r>
              <a:rPr lang="en-MY" dirty="0" smtClean="0"/>
              <a:t>  </a:t>
            </a:r>
            <a:r>
              <a:rPr lang="en-MY" dirty="0" err="1" smtClean="0"/>
              <a:t>diambil</a:t>
            </a:r>
            <a:r>
              <a:rPr lang="en-MY" dirty="0" smtClean="0"/>
              <a:t> </a:t>
            </a:r>
            <a:r>
              <a:rPr lang="en-MY" dirty="0" err="1" smtClean="0"/>
              <a:t>alih</a:t>
            </a:r>
            <a:r>
              <a:rPr lang="en-MY" dirty="0" smtClean="0"/>
              <a:t> </a:t>
            </a:r>
            <a:r>
              <a:rPr lang="en-MY" dirty="0" err="1" smtClean="0"/>
              <a:t>oleh</a:t>
            </a:r>
            <a:r>
              <a:rPr lang="en-MY" dirty="0" smtClean="0"/>
              <a:t> </a:t>
            </a:r>
          </a:p>
          <a:p>
            <a:r>
              <a:rPr lang="en-MY" dirty="0" smtClean="0"/>
              <a:t>  </a:t>
            </a:r>
            <a:r>
              <a:rPr lang="en-MY" dirty="0" err="1" smtClean="0"/>
              <a:t>teknologi</a:t>
            </a:r>
            <a:endParaRPr lang="en-MY" dirty="0" smtClean="0"/>
          </a:p>
          <a:p>
            <a:pPr>
              <a:buFont typeface="Arial" pitchFamily="34" charset="0"/>
              <a:buChar char="•"/>
            </a:pPr>
            <a:endParaRPr lang="en-MY" dirty="0" smtClean="0"/>
          </a:p>
          <a:p>
            <a:pPr>
              <a:buFont typeface="Arial" pitchFamily="34" charset="0"/>
              <a:buChar char="•"/>
            </a:pPr>
            <a:r>
              <a:rPr lang="en-MY" dirty="0" smtClean="0"/>
              <a:t> </a:t>
            </a:r>
            <a:r>
              <a:rPr lang="en-MY" dirty="0" err="1" smtClean="0"/>
              <a:t>Pesaing</a:t>
            </a:r>
            <a:r>
              <a:rPr lang="en-MY" dirty="0" smtClean="0"/>
              <a:t> </a:t>
            </a:r>
            <a:r>
              <a:rPr lang="en-MY" dirty="0" err="1" smtClean="0"/>
              <a:t>kepada</a:t>
            </a:r>
            <a:r>
              <a:rPr lang="en-MY" dirty="0" smtClean="0"/>
              <a:t> </a:t>
            </a:r>
          </a:p>
          <a:p>
            <a:r>
              <a:rPr lang="en-MY" dirty="0" smtClean="0"/>
              <a:t>  </a:t>
            </a:r>
            <a:r>
              <a:rPr lang="en-MY" dirty="0" err="1" smtClean="0"/>
              <a:t>pendidikan</a:t>
            </a:r>
            <a:r>
              <a:rPr lang="en-MY" dirty="0" smtClean="0"/>
              <a:t>  </a:t>
            </a:r>
          </a:p>
          <a:p>
            <a:r>
              <a:rPr lang="en-MY" dirty="0" smtClean="0"/>
              <a:t>  formal</a:t>
            </a:r>
          </a:p>
          <a:p>
            <a:pPr>
              <a:buFont typeface="Arial" pitchFamily="34" charset="0"/>
              <a:buChar char="•"/>
            </a:pPr>
            <a:endParaRPr lang="en-MY" dirty="0" smtClean="0"/>
          </a:p>
          <a:p>
            <a:pPr>
              <a:buFont typeface="Arial" pitchFamily="34" charset="0"/>
              <a:buChar char="•"/>
            </a:pPr>
            <a:r>
              <a:rPr lang="en-MY" dirty="0" smtClean="0"/>
              <a:t> Guru </a:t>
            </a:r>
            <a:r>
              <a:rPr lang="en-MY" dirty="0" err="1" smtClean="0"/>
              <a:t>kurang</a:t>
            </a:r>
            <a:r>
              <a:rPr lang="en-MY" dirty="0" smtClean="0"/>
              <a:t> </a:t>
            </a:r>
          </a:p>
          <a:p>
            <a:r>
              <a:rPr lang="en-MY" dirty="0" smtClean="0"/>
              <a:t>  </a:t>
            </a:r>
            <a:r>
              <a:rPr lang="en-MY" dirty="0" err="1" smtClean="0"/>
              <a:t>ilmiah</a:t>
            </a:r>
            <a:endParaRPr lang="en-MY" dirty="0"/>
          </a:p>
        </p:txBody>
      </p:sp>
      <p:sp>
        <p:nvSpPr>
          <p:cNvPr id="8" name="Rounded Rectangle 7"/>
          <p:cNvSpPr/>
          <p:nvPr/>
        </p:nvSpPr>
        <p:spPr>
          <a:xfrm>
            <a:off x="3200400" y="1143000"/>
            <a:ext cx="31242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MY" i="1" dirty="0" err="1" smtClean="0">
                <a:solidFill>
                  <a:schemeClr val="tx1"/>
                </a:solidFill>
              </a:rPr>
              <a:t>Hakikatnya</a:t>
            </a:r>
            <a:r>
              <a:rPr lang="en-MY" i="1" dirty="0" smtClean="0">
                <a:solidFill>
                  <a:schemeClr val="tx1"/>
                </a:solidFill>
              </a:rPr>
              <a:t> </a:t>
            </a:r>
            <a:r>
              <a:rPr lang="en-MY" i="1" dirty="0" err="1" smtClean="0">
                <a:solidFill>
                  <a:schemeClr val="tx1"/>
                </a:solidFill>
              </a:rPr>
              <a:t>teknologi</a:t>
            </a:r>
            <a:r>
              <a:rPr lang="en-MY" i="1" dirty="0" smtClean="0">
                <a:solidFill>
                  <a:schemeClr val="tx1"/>
                </a:solidFill>
              </a:rPr>
              <a:t> </a:t>
            </a:r>
            <a:r>
              <a:rPr lang="en-MY" i="1" dirty="0" err="1" smtClean="0">
                <a:solidFill>
                  <a:schemeClr val="tx1"/>
                </a:solidFill>
              </a:rPr>
              <a:t>tidak</a:t>
            </a:r>
            <a:r>
              <a:rPr lang="en-MY" i="1" dirty="0" smtClean="0">
                <a:solidFill>
                  <a:schemeClr val="tx1"/>
                </a:solidFill>
              </a:rPr>
              <a:t> </a:t>
            </a:r>
            <a:r>
              <a:rPr lang="en-MY" i="1" dirty="0" err="1" smtClean="0">
                <a:solidFill>
                  <a:schemeClr val="tx1"/>
                </a:solidFill>
              </a:rPr>
              <a:t>boleh</a:t>
            </a:r>
            <a:r>
              <a:rPr lang="en-MY" i="1" dirty="0" smtClean="0">
                <a:solidFill>
                  <a:schemeClr val="tx1"/>
                </a:solidFill>
              </a:rPr>
              <a:t> </a:t>
            </a:r>
            <a:r>
              <a:rPr lang="en-MY" i="1" dirty="0" err="1" smtClean="0">
                <a:solidFill>
                  <a:schemeClr val="tx1"/>
                </a:solidFill>
              </a:rPr>
              <a:t>mengatasi</a:t>
            </a:r>
            <a:r>
              <a:rPr lang="en-MY" i="1" dirty="0" smtClean="0">
                <a:solidFill>
                  <a:schemeClr val="tx1"/>
                </a:solidFill>
              </a:rPr>
              <a:t> </a:t>
            </a:r>
            <a:r>
              <a:rPr lang="en-MY" i="1" dirty="0" err="1" smtClean="0">
                <a:solidFill>
                  <a:schemeClr val="tx1"/>
                </a:solidFill>
              </a:rPr>
              <a:t>peranan</a:t>
            </a:r>
            <a:r>
              <a:rPr lang="en-MY" i="1" dirty="0" smtClean="0">
                <a:solidFill>
                  <a:schemeClr val="tx1"/>
                </a:solidFill>
              </a:rPr>
              <a:t> guru</a:t>
            </a:r>
            <a:endParaRPr lang="en-MY" i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6400" y="2133600"/>
            <a:ext cx="2895600" cy="426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MY" b="1" dirty="0" smtClean="0"/>
              <a:t>IMPLIKASI</a:t>
            </a:r>
          </a:p>
          <a:p>
            <a:pPr algn="ctr"/>
            <a:endParaRPr lang="en-MY" dirty="0" smtClean="0"/>
          </a:p>
          <a:p>
            <a:pPr>
              <a:buFont typeface="Arial" pitchFamily="34" charset="0"/>
              <a:buChar char="•"/>
            </a:pPr>
            <a:r>
              <a:rPr lang="en-MY" dirty="0" smtClean="0"/>
              <a:t> </a:t>
            </a:r>
            <a:r>
              <a:rPr lang="en-MY" dirty="0" err="1" smtClean="0"/>
              <a:t>Kompetensi</a:t>
            </a:r>
            <a:r>
              <a:rPr lang="en-MY" dirty="0" smtClean="0"/>
              <a:t> </a:t>
            </a:r>
            <a:r>
              <a:rPr lang="en-MY" dirty="0" err="1" smtClean="0"/>
              <a:t>tinggi</a:t>
            </a:r>
            <a:r>
              <a:rPr lang="en-MY" dirty="0" smtClean="0"/>
              <a:t> </a:t>
            </a:r>
            <a:r>
              <a:rPr lang="en-MY" dirty="0" err="1" smtClean="0"/>
              <a:t>dalam</a:t>
            </a:r>
            <a:r>
              <a:rPr lang="en-MY" dirty="0" smtClean="0"/>
              <a:t> TMK</a:t>
            </a:r>
          </a:p>
          <a:p>
            <a:pPr>
              <a:buFont typeface="Arial" pitchFamily="34" charset="0"/>
              <a:buChar char="•"/>
            </a:pPr>
            <a:endParaRPr lang="en-MY" dirty="0" smtClean="0"/>
          </a:p>
          <a:p>
            <a:pPr>
              <a:buFont typeface="Arial" pitchFamily="34" charset="0"/>
              <a:buChar char="•"/>
            </a:pPr>
            <a:r>
              <a:rPr lang="en-MY" dirty="0" smtClean="0"/>
              <a:t> </a:t>
            </a:r>
            <a:r>
              <a:rPr lang="en-MY" dirty="0" err="1" smtClean="0"/>
              <a:t>Disiplin</a:t>
            </a:r>
            <a:r>
              <a:rPr lang="en-MY" dirty="0" smtClean="0"/>
              <a:t> </a:t>
            </a:r>
            <a:r>
              <a:rPr lang="en-MY" dirty="0" err="1" smtClean="0"/>
              <a:t>ilmu</a:t>
            </a:r>
            <a:endParaRPr lang="en-MY" dirty="0" smtClean="0"/>
          </a:p>
          <a:p>
            <a:pPr>
              <a:buFont typeface="Wingdings" pitchFamily="2" charset="2"/>
              <a:buChar char="ü"/>
            </a:pPr>
            <a:r>
              <a:rPr lang="en-MY" dirty="0" smtClean="0"/>
              <a:t>  </a:t>
            </a:r>
            <a:r>
              <a:rPr lang="en-MY" dirty="0" err="1" smtClean="0"/>
              <a:t>Kajian</a:t>
            </a:r>
            <a:r>
              <a:rPr lang="en-MY" dirty="0" smtClean="0"/>
              <a:t> </a:t>
            </a:r>
            <a:r>
              <a:rPr lang="en-MY" dirty="0" err="1" smtClean="0"/>
              <a:t>ilmiah</a:t>
            </a:r>
            <a:endParaRPr lang="en-MY" dirty="0" smtClean="0"/>
          </a:p>
          <a:p>
            <a:pPr>
              <a:buFont typeface="Wingdings" pitchFamily="2" charset="2"/>
              <a:buChar char="ü"/>
            </a:pPr>
            <a:r>
              <a:rPr lang="en-MY" dirty="0" smtClean="0"/>
              <a:t>  </a:t>
            </a:r>
            <a:r>
              <a:rPr lang="en-MY" dirty="0" err="1" smtClean="0"/>
              <a:t>Inovasi</a:t>
            </a:r>
            <a:r>
              <a:rPr lang="en-MY" dirty="0" smtClean="0"/>
              <a:t> TMK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</a:p>
          <a:p>
            <a:r>
              <a:rPr lang="en-MY" dirty="0" smtClean="0"/>
              <a:t>     </a:t>
            </a:r>
            <a:r>
              <a:rPr lang="en-MY" dirty="0" err="1" smtClean="0"/>
              <a:t>PdP</a:t>
            </a:r>
            <a:endParaRPr lang="en-MY" dirty="0" smtClean="0"/>
          </a:p>
          <a:p>
            <a:endParaRPr lang="en-MY" dirty="0" smtClean="0"/>
          </a:p>
          <a:p>
            <a:pPr>
              <a:buFont typeface="Arial" pitchFamily="34" charset="0"/>
              <a:buChar char="•"/>
            </a:pPr>
            <a:r>
              <a:rPr lang="en-MY" dirty="0" smtClean="0"/>
              <a:t> </a:t>
            </a:r>
            <a:r>
              <a:rPr lang="en-MY" dirty="0" err="1" smtClean="0"/>
              <a:t>Menarik</a:t>
            </a:r>
            <a:r>
              <a:rPr lang="en-MY" dirty="0" smtClean="0"/>
              <a:t> </a:t>
            </a:r>
            <a:r>
              <a:rPr lang="en-MY" dirty="0" err="1" smtClean="0"/>
              <a:t>minat</a:t>
            </a:r>
            <a:r>
              <a:rPr lang="en-MY" dirty="0" smtClean="0"/>
              <a:t> </a:t>
            </a:r>
            <a:r>
              <a:rPr lang="en-MY" dirty="0" err="1" smtClean="0"/>
              <a:t>murid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nilai</a:t>
            </a:r>
            <a:r>
              <a:rPr lang="en-MY" dirty="0" smtClean="0"/>
              <a:t> &amp; </a:t>
            </a:r>
            <a:r>
              <a:rPr lang="en-MY" dirty="0" err="1" smtClean="0"/>
              <a:t>kasih</a:t>
            </a:r>
            <a:r>
              <a:rPr lang="en-MY" dirty="0" smtClean="0"/>
              <a:t> </a:t>
            </a:r>
            <a:r>
              <a:rPr lang="en-MY" dirty="0" err="1" smtClean="0"/>
              <a:t>sayang</a:t>
            </a:r>
            <a:endParaRPr lang="en-MY" dirty="0" smtClean="0"/>
          </a:p>
        </p:txBody>
      </p: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 rot="5400000">
            <a:off x="2514600" y="3314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712" y="387875"/>
            <a:ext cx="6415007" cy="563562"/>
          </a:xfrm>
        </p:spPr>
        <p:txBody>
          <a:bodyPr/>
          <a:lstStyle/>
          <a:p>
            <a:pPr>
              <a:defRPr/>
            </a:pPr>
            <a:r>
              <a:rPr lang="ms-MY" sz="4400" dirty="0" smtClean="0">
                <a:solidFill>
                  <a:srgbClr val="000099"/>
                </a:solidFill>
              </a:rPr>
              <a:t>Kemajuan Teknologi</a:t>
            </a:r>
            <a:endParaRPr lang="en-GB" sz="4400" dirty="0">
              <a:solidFill>
                <a:srgbClr val="000099"/>
              </a:solidFill>
            </a:endParaRPr>
          </a:p>
        </p:txBody>
      </p:sp>
      <p:pic>
        <p:nvPicPr>
          <p:cNvPr id="9219" name="Picture 2" descr="Image result for quotation on technology in globaliz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371600"/>
            <a:ext cx="7585075" cy="4845050"/>
          </a:xfr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8826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tle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6&quot;/&gt;&lt;/object&gt;&lt;object type=&quot;3&quot; unique_id=&quot;10006&quot;&gt;&lt;property id=&quot;20148&quot; value=&quot;5&quot;/&gt;&lt;property id=&quot;20300&quot; value=&quot;Slide 3&quot;/&gt;&lt;property id=&quot;20307&quot; value=&quot;277&quot;/&gt;&lt;/object&gt;&lt;object type=&quot;3&quot; unique_id=&quot;10007&quot;&gt;&lt;property id=&quot;20148&quot; value=&quot;5&quot;/&gt;&lt;property id=&quot;20300&quot; value=&quot;Slide 4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plate IPGM2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A2A28"/>
        </a:dk2>
        <a:lt2>
          <a:srgbClr val="BAB7AA"/>
        </a:lt2>
        <a:accent1>
          <a:srgbClr val="CBB61D"/>
        </a:accent1>
        <a:accent2>
          <a:srgbClr val="6CA5D8"/>
        </a:accent2>
        <a:accent3>
          <a:srgbClr val="FFFFFF"/>
        </a:accent3>
        <a:accent4>
          <a:srgbClr val="000000"/>
        </a:accent4>
        <a:accent5>
          <a:srgbClr val="E2D7AB"/>
        </a:accent5>
        <a:accent6>
          <a:srgbClr val="6195C4"/>
        </a:accent6>
        <a:hlink>
          <a:srgbClr val="587E50"/>
        </a:hlink>
        <a:folHlink>
          <a:srgbClr val="A451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603634"/>
        </a:dk2>
        <a:lt2>
          <a:srgbClr val="DDDDDD"/>
        </a:lt2>
        <a:accent1>
          <a:srgbClr val="A4A49C"/>
        </a:accent1>
        <a:accent2>
          <a:srgbClr val="7A95CA"/>
        </a:accent2>
        <a:accent3>
          <a:srgbClr val="FFFFFF"/>
        </a:accent3>
        <a:accent4>
          <a:srgbClr val="000000"/>
        </a:accent4>
        <a:accent5>
          <a:srgbClr val="CFCFCB"/>
        </a:accent5>
        <a:accent6>
          <a:srgbClr val="6E87B7"/>
        </a:accent6>
        <a:hlink>
          <a:srgbClr val="467288"/>
        </a:hlink>
        <a:folHlink>
          <a:srgbClr val="7050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6307A"/>
        </a:dk2>
        <a:lt2>
          <a:srgbClr val="DDDDDD"/>
        </a:lt2>
        <a:accent1>
          <a:srgbClr val="407BD2"/>
        </a:accent1>
        <a:accent2>
          <a:srgbClr val="876ED6"/>
        </a:accent2>
        <a:accent3>
          <a:srgbClr val="FFFFFF"/>
        </a:accent3>
        <a:accent4>
          <a:srgbClr val="000000"/>
        </a:accent4>
        <a:accent5>
          <a:srgbClr val="AFBFE5"/>
        </a:accent5>
        <a:accent6>
          <a:srgbClr val="7A63C2"/>
        </a:accent6>
        <a:hlink>
          <a:srgbClr val="A82626"/>
        </a:hlink>
        <a:folHlink>
          <a:srgbClr val="106B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 IPGM2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A2A28"/>
        </a:dk2>
        <a:lt2>
          <a:srgbClr val="BAB7AA"/>
        </a:lt2>
        <a:accent1>
          <a:srgbClr val="CBB61D"/>
        </a:accent1>
        <a:accent2>
          <a:srgbClr val="6CA5D8"/>
        </a:accent2>
        <a:accent3>
          <a:srgbClr val="FFFFFF"/>
        </a:accent3>
        <a:accent4>
          <a:srgbClr val="000000"/>
        </a:accent4>
        <a:accent5>
          <a:srgbClr val="E2D7AB"/>
        </a:accent5>
        <a:accent6>
          <a:srgbClr val="6195C4"/>
        </a:accent6>
        <a:hlink>
          <a:srgbClr val="587E50"/>
        </a:hlink>
        <a:folHlink>
          <a:srgbClr val="A451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603634"/>
        </a:dk2>
        <a:lt2>
          <a:srgbClr val="DDDDDD"/>
        </a:lt2>
        <a:accent1>
          <a:srgbClr val="A4A49C"/>
        </a:accent1>
        <a:accent2>
          <a:srgbClr val="7A95CA"/>
        </a:accent2>
        <a:accent3>
          <a:srgbClr val="FFFFFF"/>
        </a:accent3>
        <a:accent4>
          <a:srgbClr val="000000"/>
        </a:accent4>
        <a:accent5>
          <a:srgbClr val="CFCFCB"/>
        </a:accent5>
        <a:accent6>
          <a:srgbClr val="6E87B7"/>
        </a:accent6>
        <a:hlink>
          <a:srgbClr val="467288"/>
        </a:hlink>
        <a:folHlink>
          <a:srgbClr val="7050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6307A"/>
        </a:dk2>
        <a:lt2>
          <a:srgbClr val="DDDDDD"/>
        </a:lt2>
        <a:accent1>
          <a:srgbClr val="407BD2"/>
        </a:accent1>
        <a:accent2>
          <a:srgbClr val="876ED6"/>
        </a:accent2>
        <a:accent3>
          <a:srgbClr val="FFFFFF"/>
        </a:accent3>
        <a:accent4>
          <a:srgbClr val="000000"/>
        </a:accent4>
        <a:accent5>
          <a:srgbClr val="AFBFE5"/>
        </a:accent5>
        <a:accent6>
          <a:srgbClr val="7A63C2"/>
        </a:accent6>
        <a:hlink>
          <a:srgbClr val="A82626"/>
        </a:hlink>
        <a:folHlink>
          <a:srgbClr val="106B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plate IPGM2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A2A28"/>
        </a:dk2>
        <a:lt2>
          <a:srgbClr val="BAB7AA"/>
        </a:lt2>
        <a:accent1>
          <a:srgbClr val="CBB61D"/>
        </a:accent1>
        <a:accent2>
          <a:srgbClr val="6CA5D8"/>
        </a:accent2>
        <a:accent3>
          <a:srgbClr val="FFFFFF"/>
        </a:accent3>
        <a:accent4>
          <a:srgbClr val="000000"/>
        </a:accent4>
        <a:accent5>
          <a:srgbClr val="E2D7AB"/>
        </a:accent5>
        <a:accent6>
          <a:srgbClr val="6195C4"/>
        </a:accent6>
        <a:hlink>
          <a:srgbClr val="587E50"/>
        </a:hlink>
        <a:folHlink>
          <a:srgbClr val="A451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603634"/>
        </a:dk2>
        <a:lt2>
          <a:srgbClr val="DDDDDD"/>
        </a:lt2>
        <a:accent1>
          <a:srgbClr val="A4A49C"/>
        </a:accent1>
        <a:accent2>
          <a:srgbClr val="7A95CA"/>
        </a:accent2>
        <a:accent3>
          <a:srgbClr val="FFFFFF"/>
        </a:accent3>
        <a:accent4>
          <a:srgbClr val="000000"/>
        </a:accent4>
        <a:accent5>
          <a:srgbClr val="CFCFCB"/>
        </a:accent5>
        <a:accent6>
          <a:srgbClr val="6E87B7"/>
        </a:accent6>
        <a:hlink>
          <a:srgbClr val="467288"/>
        </a:hlink>
        <a:folHlink>
          <a:srgbClr val="7050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6307A"/>
        </a:dk2>
        <a:lt2>
          <a:srgbClr val="DDDDDD"/>
        </a:lt2>
        <a:accent1>
          <a:srgbClr val="407BD2"/>
        </a:accent1>
        <a:accent2>
          <a:srgbClr val="876ED6"/>
        </a:accent2>
        <a:accent3>
          <a:srgbClr val="FFFFFF"/>
        </a:accent3>
        <a:accent4>
          <a:srgbClr val="000000"/>
        </a:accent4>
        <a:accent5>
          <a:srgbClr val="AFBFE5"/>
        </a:accent5>
        <a:accent6>
          <a:srgbClr val="7A63C2"/>
        </a:accent6>
        <a:hlink>
          <a:srgbClr val="A82626"/>
        </a:hlink>
        <a:folHlink>
          <a:srgbClr val="106B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plate IPGM2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A2A28"/>
        </a:dk2>
        <a:lt2>
          <a:srgbClr val="BAB7AA"/>
        </a:lt2>
        <a:accent1>
          <a:srgbClr val="CBB61D"/>
        </a:accent1>
        <a:accent2>
          <a:srgbClr val="6CA5D8"/>
        </a:accent2>
        <a:accent3>
          <a:srgbClr val="FFFFFF"/>
        </a:accent3>
        <a:accent4>
          <a:srgbClr val="000000"/>
        </a:accent4>
        <a:accent5>
          <a:srgbClr val="E2D7AB"/>
        </a:accent5>
        <a:accent6>
          <a:srgbClr val="6195C4"/>
        </a:accent6>
        <a:hlink>
          <a:srgbClr val="587E50"/>
        </a:hlink>
        <a:folHlink>
          <a:srgbClr val="A451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603634"/>
        </a:dk2>
        <a:lt2>
          <a:srgbClr val="DDDDDD"/>
        </a:lt2>
        <a:accent1>
          <a:srgbClr val="A4A49C"/>
        </a:accent1>
        <a:accent2>
          <a:srgbClr val="7A95CA"/>
        </a:accent2>
        <a:accent3>
          <a:srgbClr val="FFFFFF"/>
        </a:accent3>
        <a:accent4>
          <a:srgbClr val="000000"/>
        </a:accent4>
        <a:accent5>
          <a:srgbClr val="CFCFCB"/>
        </a:accent5>
        <a:accent6>
          <a:srgbClr val="6E87B7"/>
        </a:accent6>
        <a:hlink>
          <a:srgbClr val="467288"/>
        </a:hlink>
        <a:folHlink>
          <a:srgbClr val="7050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6307A"/>
        </a:dk2>
        <a:lt2>
          <a:srgbClr val="DDDDDD"/>
        </a:lt2>
        <a:accent1>
          <a:srgbClr val="407BD2"/>
        </a:accent1>
        <a:accent2>
          <a:srgbClr val="876ED6"/>
        </a:accent2>
        <a:accent3>
          <a:srgbClr val="FFFFFF"/>
        </a:accent3>
        <a:accent4>
          <a:srgbClr val="000000"/>
        </a:accent4>
        <a:accent5>
          <a:srgbClr val="AFBFE5"/>
        </a:accent5>
        <a:accent6>
          <a:srgbClr val="7A63C2"/>
        </a:accent6>
        <a:hlink>
          <a:srgbClr val="A82626"/>
        </a:hlink>
        <a:folHlink>
          <a:srgbClr val="106B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458</Words>
  <Application>Microsoft Office PowerPoint</Application>
  <PresentationFormat>On-screen Show (4:3)</PresentationFormat>
  <Paragraphs>181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 Black</vt:lpstr>
      <vt:lpstr>Book Antiqua</vt:lpstr>
      <vt:lpstr>Bookman Old Style</vt:lpstr>
      <vt:lpstr>Century Gothic</vt:lpstr>
      <vt:lpstr>Times New Roman</vt:lpstr>
      <vt:lpstr>Tw Cen MT</vt:lpstr>
      <vt:lpstr>Verdana</vt:lpstr>
      <vt:lpstr>Wingdings</vt:lpstr>
      <vt:lpstr>Template IPGM2</vt:lpstr>
      <vt:lpstr>1_Template IPGM2</vt:lpstr>
      <vt:lpstr>2_Template IPGM2</vt:lpstr>
      <vt:lpstr>3_Template IPGM2</vt:lpstr>
      <vt:lpstr>CABARAN PENDIDIKAN GURU ABAD KE-21 Oleh: Mohd On bin Ahmad IPGKIK, Kuala Lumpur</vt:lpstr>
      <vt:lpstr>PowerPoint Presentation</vt:lpstr>
      <vt:lpstr>PowerPoint Presentation</vt:lpstr>
      <vt:lpstr>Cabaran 1: Globalisasi</vt:lpstr>
      <vt:lpstr>Cabaran 1:  Globalisasi  </vt:lpstr>
      <vt:lpstr>ANJAKAN PARADIGMA  (Paradigm Shift)</vt:lpstr>
      <vt:lpstr>Potensi Sumber Manusia (Human Resource Potential)</vt:lpstr>
      <vt:lpstr>Kemajuan Teknologi</vt:lpstr>
      <vt:lpstr>Kemajuan Teknologi</vt:lpstr>
      <vt:lpstr>Pemindahan nilai  (transferable values)</vt:lpstr>
      <vt:lpstr>PowerPoint Presentation</vt:lpstr>
      <vt:lpstr>Perubahan Sukar Diramal (Unexpected Changes)</vt:lpstr>
      <vt:lpstr>Cabaran 2: PEMEGANG TARUH</vt:lpstr>
      <vt:lpstr>Cabaran 3:  KEMAHIRAN PELBAGAI</vt:lpstr>
      <vt:lpstr>PowerPoint Presentation</vt:lpstr>
      <vt:lpstr>KESIMPULAN</vt:lpstr>
      <vt:lpstr>PENDIDIK ABAD KE 21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muntasir</dc:creator>
  <cp:lastModifiedBy>Setiawardani</cp:lastModifiedBy>
  <cp:revision>53</cp:revision>
  <dcterms:created xsi:type="dcterms:W3CDTF">2013-06-04T01:23:23Z</dcterms:created>
  <dcterms:modified xsi:type="dcterms:W3CDTF">2015-09-15T00:58:27Z</dcterms:modified>
</cp:coreProperties>
</file>